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1590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323" r:id="rId21"/>
    <p:sldId id="324" r:id="rId22"/>
    <p:sldId id="325" r:id="rId23"/>
    <p:sldId id="326" r:id="rId24"/>
    <p:sldId id="327" r:id="rId25"/>
    <p:sldId id="322" r:id="rId26"/>
    <p:sldId id="281" r:id="rId27"/>
    <p:sldId id="282" r:id="rId28"/>
    <p:sldId id="309" r:id="rId29"/>
    <p:sldId id="310" r:id="rId30"/>
    <p:sldId id="284" r:id="rId31"/>
    <p:sldId id="1591" r:id="rId32"/>
    <p:sldId id="285" r:id="rId33"/>
    <p:sldId id="286" r:id="rId34"/>
    <p:sldId id="311" r:id="rId35"/>
    <p:sldId id="287" r:id="rId36"/>
    <p:sldId id="319" r:id="rId37"/>
    <p:sldId id="320" r:id="rId38"/>
    <p:sldId id="1592" r:id="rId39"/>
    <p:sldId id="321" r:id="rId40"/>
    <p:sldId id="307" r:id="rId41"/>
    <p:sldId id="288" r:id="rId42"/>
    <p:sldId id="312" r:id="rId43"/>
    <p:sldId id="328" r:id="rId44"/>
    <p:sldId id="329" r:id="rId45"/>
    <p:sldId id="330" r:id="rId46"/>
    <p:sldId id="289" r:id="rId47"/>
    <p:sldId id="290" r:id="rId48"/>
    <p:sldId id="291" r:id="rId49"/>
    <p:sldId id="292" r:id="rId50"/>
    <p:sldId id="331" r:id="rId51"/>
    <p:sldId id="332" r:id="rId52"/>
    <p:sldId id="313" r:id="rId53"/>
    <p:sldId id="294" r:id="rId54"/>
    <p:sldId id="295" r:id="rId55"/>
    <p:sldId id="333" r:id="rId56"/>
    <p:sldId id="1593" r:id="rId57"/>
    <p:sldId id="334" r:id="rId58"/>
    <p:sldId id="297" r:id="rId59"/>
    <p:sldId id="298" r:id="rId60"/>
    <p:sldId id="299" r:id="rId61"/>
    <p:sldId id="300" r:id="rId62"/>
    <p:sldId id="301" r:id="rId63"/>
    <p:sldId id="314" r:id="rId64"/>
    <p:sldId id="302" r:id="rId65"/>
    <p:sldId id="303" r:id="rId66"/>
    <p:sldId id="304" r:id="rId67"/>
    <p:sldId id="315" r:id="rId68"/>
    <p:sldId id="316" r:id="rId69"/>
    <p:sldId id="335" r:id="rId70"/>
    <p:sldId id="305" r:id="rId71"/>
    <p:sldId id="336" r:id="rId72"/>
    <p:sldId id="317" r:id="rId73"/>
    <p:sldId id="318" r:id="rId74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CC00CC"/>
    <a:srgbClr val="3333FF"/>
    <a:srgbClr val="333399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7893" autoAdjust="0"/>
  </p:normalViewPr>
  <p:slideViewPr>
    <p:cSldViewPr snapToGrid="0">
      <p:cViewPr varScale="1">
        <p:scale>
          <a:sx n="82" d="100"/>
          <a:sy n="82" d="100"/>
        </p:scale>
        <p:origin x="279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2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el Sogukkanli" userId="033be79f8a08810b" providerId="LiveId" clId="{34F4E7F3-54E3-4115-95DF-826B63244F0B}"/>
    <pc:docChg chg="modSld">
      <pc:chgData name="Sibel Sogukkanli" userId="033be79f8a08810b" providerId="LiveId" clId="{34F4E7F3-54E3-4115-95DF-826B63244F0B}" dt="2023-10-29T11:00:39.072" v="23" actId="20577"/>
      <pc:docMkLst>
        <pc:docMk/>
      </pc:docMkLst>
      <pc:sldChg chg="modSp mod">
        <pc:chgData name="Sibel Sogukkanli" userId="033be79f8a08810b" providerId="LiveId" clId="{34F4E7F3-54E3-4115-95DF-826B63244F0B}" dt="2023-10-29T11:00:39.072" v="23" actId="20577"/>
        <pc:sldMkLst>
          <pc:docMk/>
          <pc:sldMk cId="4206190205" sldId="301"/>
        </pc:sldMkLst>
        <pc:spChg chg="mod">
          <ac:chgData name="Sibel Sogukkanli" userId="033be79f8a08810b" providerId="LiveId" clId="{34F4E7F3-54E3-4115-95DF-826B63244F0B}" dt="2023-10-29T11:00:39.072" v="23" actId="20577"/>
          <ac:spMkLst>
            <pc:docMk/>
            <pc:sldMk cId="4206190205" sldId="301"/>
            <ac:spMk id="6" creationId="{A5211DE2-4595-9067-4371-F0F19E8551E5}"/>
          </ac:spMkLst>
        </pc:spChg>
      </pc:sldChg>
      <pc:sldChg chg="modSp mod">
        <pc:chgData name="Sibel Sogukkanli" userId="033be79f8a08810b" providerId="LiveId" clId="{34F4E7F3-54E3-4115-95DF-826B63244F0B}" dt="2023-10-29T06:37:19.580" v="5" actId="20577"/>
        <pc:sldMkLst>
          <pc:docMk/>
          <pc:sldMk cId="1675419020" sldId="304"/>
        </pc:sldMkLst>
        <pc:spChg chg="mod">
          <ac:chgData name="Sibel Sogukkanli" userId="033be79f8a08810b" providerId="LiveId" clId="{34F4E7F3-54E3-4115-95DF-826B63244F0B}" dt="2023-10-29T06:37:19.580" v="5" actId="20577"/>
          <ac:spMkLst>
            <pc:docMk/>
            <pc:sldMk cId="1675419020" sldId="304"/>
            <ac:spMk id="5" creationId="{51C80AD7-F37A-EE33-8510-2C3B926FF362}"/>
          </ac:spMkLst>
        </pc:spChg>
      </pc:sldChg>
    </pc:docChg>
  </pc:docChgLst>
  <pc:docChgLst>
    <pc:chgData name="Armin Seifi" userId="7ee8e379812a816e" providerId="LiveId" clId="{311D86D2-D431-4E66-9639-5BECDE983967}"/>
    <pc:docChg chg="undo custSel modSld modMainMaster">
      <pc:chgData name="Armin Seifi" userId="7ee8e379812a816e" providerId="LiveId" clId="{311D86D2-D431-4E66-9639-5BECDE983967}" dt="2024-02-09T17:09:49.830" v="382"/>
      <pc:docMkLst>
        <pc:docMk/>
      </pc:docMkLst>
      <pc:sldChg chg="modSp mod modTransition">
        <pc:chgData name="Armin Seifi" userId="7ee8e379812a816e" providerId="LiveId" clId="{311D86D2-D431-4E66-9639-5BECDE983967}" dt="2024-02-09T16:24:11.774" v="298"/>
        <pc:sldMkLst>
          <pc:docMk/>
          <pc:sldMk cId="3080805477" sldId="263"/>
        </pc:sldMkLst>
        <pc:spChg chg="mod">
          <ac:chgData name="Armin Seifi" userId="7ee8e379812a816e" providerId="LiveId" clId="{311D86D2-D431-4E66-9639-5BECDE983967}" dt="2024-02-09T13:53:31.850" v="14" actId="12"/>
          <ac:spMkLst>
            <pc:docMk/>
            <pc:sldMk cId="3080805477" sldId="263"/>
            <ac:spMk id="4" creationId="{00000000-0000-0000-0000-000000000000}"/>
          </ac:spMkLst>
        </pc:spChg>
      </pc:sldChg>
      <pc:sldChg chg="modTransition">
        <pc:chgData name="Armin Seifi" userId="7ee8e379812a816e" providerId="LiveId" clId="{311D86D2-D431-4E66-9639-5BECDE983967}" dt="2024-02-09T16:24:14.618" v="299"/>
        <pc:sldMkLst>
          <pc:docMk/>
          <pc:sldMk cId="2721903943" sldId="264"/>
        </pc:sldMkLst>
      </pc:sldChg>
      <pc:sldChg chg="modSp mod modTransition">
        <pc:chgData name="Armin Seifi" userId="7ee8e379812a816e" providerId="LiveId" clId="{311D86D2-D431-4E66-9639-5BECDE983967}" dt="2024-02-09T16:24:19.194" v="300"/>
        <pc:sldMkLst>
          <pc:docMk/>
          <pc:sldMk cId="3433260480" sldId="265"/>
        </pc:sldMkLst>
        <pc:spChg chg="mod">
          <ac:chgData name="Armin Seifi" userId="7ee8e379812a816e" providerId="LiveId" clId="{311D86D2-D431-4E66-9639-5BECDE983967}" dt="2024-02-09T13:54:12.268" v="29" actId="12"/>
          <ac:spMkLst>
            <pc:docMk/>
            <pc:sldMk cId="3433260480" sldId="265"/>
            <ac:spMk id="4" creationId="{00000000-0000-0000-0000-000000000000}"/>
          </ac:spMkLst>
        </pc:spChg>
      </pc:sldChg>
      <pc:sldChg chg="modTransition modAnim">
        <pc:chgData name="Armin Seifi" userId="7ee8e379812a816e" providerId="LiveId" clId="{311D86D2-D431-4E66-9639-5BECDE983967}" dt="2024-02-09T16:36:10.381" v="376"/>
        <pc:sldMkLst>
          <pc:docMk/>
          <pc:sldMk cId="4255229994" sldId="266"/>
        </pc:sldMkLst>
      </pc:sldChg>
      <pc:sldChg chg="modTransition">
        <pc:chgData name="Armin Seifi" userId="7ee8e379812a816e" providerId="LiveId" clId="{311D86D2-D431-4E66-9639-5BECDE983967}" dt="2024-02-09T16:24:35.939" v="302"/>
        <pc:sldMkLst>
          <pc:docMk/>
          <pc:sldMk cId="3721143341" sldId="267"/>
        </pc:sldMkLst>
      </pc:sldChg>
      <pc:sldChg chg="modTransition modAnim">
        <pc:chgData name="Armin Seifi" userId="7ee8e379812a816e" providerId="LiveId" clId="{311D86D2-D431-4E66-9639-5BECDE983967}" dt="2024-02-09T16:36:49.157" v="379"/>
        <pc:sldMkLst>
          <pc:docMk/>
          <pc:sldMk cId="2630493733" sldId="268"/>
        </pc:sldMkLst>
      </pc:sldChg>
      <pc:sldChg chg="modTransition">
        <pc:chgData name="Armin Seifi" userId="7ee8e379812a816e" providerId="LiveId" clId="{311D86D2-D431-4E66-9639-5BECDE983967}" dt="2024-02-09T16:24:54.279" v="304"/>
        <pc:sldMkLst>
          <pc:docMk/>
          <pc:sldMk cId="3412409765" sldId="269"/>
        </pc:sldMkLst>
      </pc:sldChg>
      <pc:sldChg chg="modSp mod modTransition">
        <pc:chgData name="Armin Seifi" userId="7ee8e379812a816e" providerId="LiveId" clId="{311D86D2-D431-4E66-9639-5BECDE983967}" dt="2024-02-09T16:24:59.619" v="305"/>
        <pc:sldMkLst>
          <pc:docMk/>
          <pc:sldMk cId="1275310776" sldId="270"/>
        </pc:sldMkLst>
        <pc:spChg chg="mod">
          <ac:chgData name="Armin Seifi" userId="7ee8e379812a816e" providerId="LiveId" clId="{311D86D2-D431-4E66-9639-5BECDE983967}" dt="2024-02-09T13:54:27.317" v="34" actId="12"/>
          <ac:spMkLst>
            <pc:docMk/>
            <pc:sldMk cId="1275310776" sldId="270"/>
            <ac:spMk id="5" creationId="{2879DDCC-BF64-B58E-D55E-08CEAD2D1652}"/>
          </ac:spMkLst>
        </pc:spChg>
      </pc:sldChg>
      <pc:sldChg chg="modTransition">
        <pc:chgData name="Armin Seifi" userId="7ee8e379812a816e" providerId="LiveId" clId="{311D86D2-D431-4E66-9639-5BECDE983967}" dt="2024-02-09T16:25:02.079" v="306"/>
        <pc:sldMkLst>
          <pc:docMk/>
          <pc:sldMk cId="2054635362" sldId="271"/>
        </pc:sldMkLst>
      </pc:sldChg>
      <pc:sldChg chg="modSp modTransition">
        <pc:chgData name="Armin Seifi" userId="7ee8e379812a816e" providerId="LiveId" clId="{311D86D2-D431-4E66-9639-5BECDE983967}" dt="2024-02-09T16:25:06.434" v="307"/>
        <pc:sldMkLst>
          <pc:docMk/>
          <pc:sldMk cId="1820839409" sldId="272"/>
        </pc:sldMkLst>
        <pc:spChg chg="mod">
          <ac:chgData name="Armin Seifi" userId="7ee8e379812a816e" providerId="LiveId" clId="{311D86D2-D431-4E66-9639-5BECDE983967}" dt="2024-02-09T13:54:46.292" v="44" actId="12"/>
          <ac:spMkLst>
            <pc:docMk/>
            <pc:sldMk cId="1820839409" sldId="272"/>
            <ac:spMk id="5" creationId="{BB5812D6-5CA7-4260-B0F1-BC748C00C566}"/>
          </ac:spMkLst>
        </pc:spChg>
      </pc:sldChg>
      <pc:sldChg chg="modTransition">
        <pc:chgData name="Armin Seifi" userId="7ee8e379812a816e" providerId="LiveId" clId="{311D86D2-D431-4E66-9639-5BECDE983967}" dt="2024-02-09T16:25:11.666" v="309"/>
        <pc:sldMkLst>
          <pc:docMk/>
          <pc:sldMk cId="2301263625" sldId="273"/>
        </pc:sldMkLst>
      </pc:sldChg>
      <pc:sldChg chg="modTransition">
        <pc:chgData name="Armin Seifi" userId="7ee8e379812a816e" providerId="LiveId" clId="{311D86D2-D431-4E66-9639-5BECDE983967}" dt="2024-02-09T16:25:15.325" v="310"/>
        <pc:sldMkLst>
          <pc:docMk/>
          <pc:sldMk cId="342530396" sldId="274"/>
        </pc:sldMkLst>
      </pc:sldChg>
      <pc:sldChg chg="modTransition">
        <pc:chgData name="Armin Seifi" userId="7ee8e379812a816e" providerId="LiveId" clId="{311D86D2-D431-4E66-9639-5BECDE983967}" dt="2024-02-09T16:25:18.294" v="311"/>
        <pc:sldMkLst>
          <pc:docMk/>
          <pc:sldMk cId="3379097921" sldId="275"/>
        </pc:sldMkLst>
      </pc:sldChg>
      <pc:sldChg chg="modSp mod modTransition modAnim">
        <pc:chgData name="Armin Seifi" userId="7ee8e379812a816e" providerId="LiveId" clId="{311D86D2-D431-4E66-9639-5BECDE983967}" dt="2024-02-09T17:08:23.431" v="380"/>
        <pc:sldMkLst>
          <pc:docMk/>
          <pc:sldMk cId="4085510917" sldId="276"/>
        </pc:sldMkLst>
        <pc:spChg chg="mod">
          <ac:chgData name="Armin Seifi" userId="7ee8e379812a816e" providerId="LiveId" clId="{311D86D2-D431-4E66-9639-5BECDE983967}" dt="2024-02-09T13:55:04.671" v="49" actId="12"/>
          <ac:spMkLst>
            <pc:docMk/>
            <pc:sldMk cId="4085510917" sldId="276"/>
            <ac:spMk id="5" creationId="{BB5812D6-5CA7-4260-B0F1-BC748C00C566}"/>
          </ac:spMkLst>
        </pc:spChg>
      </pc:sldChg>
      <pc:sldChg chg="modTransition">
        <pc:chgData name="Armin Seifi" userId="7ee8e379812a816e" providerId="LiveId" clId="{311D86D2-D431-4E66-9639-5BECDE983967}" dt="2024-02-09T16:25:38.502" v="314"/>
        <pc:sldMkLst>
          <pc:docMk/>
          <pc:sldMk cId="17003872" sldId="277"/>
        </pc:sldMkLst>
      </pc:sldChg>
      <pc:sldChg chg="modTransition">
        <pc:chgData name="Armin Seifi" userId="7ee8e379812a816e" providerId="LiveId" clId="{311D86D2-D431-4E66-9639-5BECDE983967}" dt="2024-02-09T16:25:44.020" v="315"/>
        <pc:sldMkLst>
          <pc:docMk/>
          <pc:sldMk cId="2656872237" sldId="278"/>
        </pc:sldMkLst>
      </pc:sldChg>
      <pc:sldChg chg="modTransition">
        <pc:chgData name="Armin Seifi" userId="7ee8e379812a816e" providerId="LiveId" clId="{311D86D2-D431-4E66-9639-5BECDE983967}" dt="2024-02-09T16:26:00.312" v="316"/>
        <pc:sldMkLst>
          <pc:docMk/>
          <pc:sldMk cId="4281008734" sldId="279"/>
        </pc:sldMkLst>
      </pc:sldChg>
      <pc:sldChg chg="modTransition">
        <pc:chgData name="Armin Seifi" userId="7ee8e379812a816e" providerId="LiveId" clId="{311D86D2-D431-4E66-9639-5BECDE983967}" dt="2024-02-09T16:26:05.483" v="317"/>
        <pc:sldMkLst>
          <pc:docMk/>
          <pc:sldMk cId="528643261" sldId="280"/>
        </pc:sldMkLst>
      </pc:sldChg>
      <pc:sldChg chg="modSp mod modTransition">
        <pc:chgData name="Armin Seifi" userId="7ee8e379812a816e" providerId="LiveId" clId="{311D86D2-D431-4E66-9639-5BECDE983967}" dt="2024-02-09T16:26:29.703" v="324"/>
        <pc:sldMkLst>
          <pc:docMk/>
          <pc:sldMk cId="3657093909" sldId="281"/>
        </pc:sldMkLst>
        <pc:spChg chg="mod">
          <ac:chgData name="Armin Seifi" userId="7ee8e379812a816e" providerId="LiveId" clId="{311D86D2-D431-4E66-9639-5BECDE983967}" dt="2024-02-09T13:56:18.602" v="68" actId="12"/>
          <ac:spMkLst>
            <pc:docMk/>
            <pc:sldMk cId="3657093909" sldId="281"/>
            <ac:spMk id="5" creationId="{BB5812D6-5CA7-4260-B0F1-BC748C00C566}"/>
          </ac:spMkLst>
        </pc:spChg>
        <pc:spChg chg="mod">
          <ac:chgData name="Armin Seifi" userId="7ee8e379812a816e" providerId="LiveId" clId="{311D86D2-D431-4E66-9639-5BECDE983967}" dt="2024-02-09T13:56:22.371" v="70" actId="12"/>
          <ac:spMkLst>
            <pc:docMk/>
            <pc:sldMk cId="3657093909" sldId="281"/>
            <ac:spMk id="7" creationId="{865832F4-6B61-9D83-9F88-E1F13638064A}"/>
          </ac:spMkLst>
        </pc:spChg>
      </pc:sldChg>
      <pc:sldChg chg="modSp mod modTransition">
        <pc:chgData name="Armin Seifi" userId="7ee8e379812a816e" providerId="LiveId" clId="{311D86D2-D431-4E66-9639-5BECDE983967}" dt="2024-02-09T16:26:33.193" v="325"/>
        <pc:sldMkLst>
          <pc:docMk/>
          <pc:sldMk cId="1368088371" sldId="282"/>
        </pc:sldMkLst>
        <pc:spChg chg="mod">
          <ac:chgData name="Armin Seifi" userId="7ee8e379812a816e" providerId="LiveId" clId="{311D86D2-D431-4E66-9639-5BECDE983967}" dt="2024-02-09T13:56:33.167" v="72" actId="12"/>
          <ac:spMkLst>
            <pc:docMk/>
            <pc:sldMk cId="1368088371" sldId="282"/>
            <ac:spMk id="8" creationId="{A86BB96E-DBDF-8D0D-69B6-29818D8E2A33}"/>
          </ac:spMkLst>
        </pc:spChg>
        <pc:spChg chg="mod">
          <ac:chgData name="Armin Seifi" userId="7ee8e379812a816e" providerId="LiveId" clId="{311D86D2-D431-4E66-9639-5BECDE983967}" dt="2024-02-09T13:56:36.889" v="74" actId="12"/>
          <ac:spMkLst>
            <pc:docMk/>
            <pc:sldMk cId="1368088371" sldId="282"/>
            <ac:spMk id="10" creationId="{DF53EC39-8EF2-4CB4-FF1E-69F40527D521}"/>
          </ac:spMkLst>
        </pc:spChg>
      </pc:sldChg>
      <pc:sldChg chg="modSp mod modTransition">
        <pc:chgData name="Armin Seifi" userId="7ee8e379812a816e" providerId="LiveId" clId="{311D86D2-D431-4E66-9639-5BECDE983967}" dt="2024-02-09T16:26:45.383" v="328"/>
        <pc:sldMkLst>
          <pc:docMk/>
          <pc:sldMk cId="634526625" sldId="284"/>
        </pc:sldMkLst>
        <pc:spChg chg="mod">
          <ac:chgData name="Armin Seifi" userId="7ee8e379812a816e" providerId="LiveId" clId="{311D86D2-D431-4E66-9639-5BECDE983967}" dt="2024-02-09T14:04:07.115" v="85" actId="12"/>
          <ac:spMkLst>
            <pc:docMk/>
            <pc:sldMk cId="634526625" sldId="284"/>
            <ac:spMk id="8" creationId="{1B76D1C1-378C-C5C3-639F-29A596C74AD6}"/>
          </ac:spMkLst>
        </pc:spChg>
        <pc:spChg chg="mod">
          <ac:chgData name="Armin Seifi" userId="7ee8e379812a816e" providerId="LiveId" clId="{311D86D2-D431-4E66-9639-5BECDE983967}" dt="2024-02-09T14:04:12.047" v="88" actId="12"/>
          <ac:spMkLst>
            <pc:docMk/>
            <pc:sldMk cId="634526625" sldId="284"/>
            <ac:spMk id="9" creationId="{CA42D16A-1ABA-EC7B-5B99-5DD010C078D8}"/>
          </ac:spMkLst>
        </pc:spChg>
      </pc:sldChg>
      <pc:sldChg chg="modSp modTransition modAnim">
        <pc:chgData name="Armin Seifi" userId="7ee8e379812a816e" providerId="LiveId" clId="{311D86D2-D431-4E66-9639-5BECDE983967}" dt="2024-02-09T16:26:57.576" v="330"/>
        <pc:sldMkLst>
          <pc:docMk/>
          <pc:sldMk cId="2296541945" sldId="285"/>
        </pc:sldMkLst>
        <pc:spChg chg="mod">
          <ac:chgData name="Armin Seifi" userId="7ee8e379812a816e" providerId="LiveId" clId="{311D86D2-D431-4E66-9639-5BECDE983967}" dt="2024-02-09T14:04:44.296" v="101" actId="12"/>
          <ac:spMkLst>
            <pc:docMk/>
            <pc:sldMk cId="2296541945" sldId="285"/>
            <ac:spMk id="18" creationId="{208DD902-4D91-9BB0-C08C-CF71161DA651}"/>
          </ac:spMkLst>
        </pc:spChg>
      </pc:sldChg>
      <pc:sldChg chg="modTransition">
        <pc:chgData name="Armin Seifi" userId="7ee8e379812a816e" providerId="LiveId" clId="{311D86D2-D431-4E66-9639-5BECDE983967}" dt="2024-02-09T16:27:02.276" v="331"/>
        <pc:sldMkLst>
          <pc:docMk/>
          <pc:sldMk cId="2594878586" sldId="286"/>
        </pc:sldMkLst>
      </pc:sldChg>
      <pc:sldChg chg="modSp modTransition modAnim">
        <pc:chgData name="Armin Seifi" userId="7ee8e379812a816e" providerId="LiveId" clId="{311D86D2-D431-4E66-9639-5BECDE983967}" dt="2024-02-09T16:27:11.412" v="333"/>
        <pc:sldMkLst>
          <pc:docMk/>
          <pc:sldMk cId="2660376132" sldId="287"/>
        </pc:sldMkLst>
        <pc:spChg chg="mod">
          <ac:chgData name="Armin Seifi" userId="7ee8e379812a816e" providerId="LiveId" clId="{311D86D2-D431-4E66-9639-5BECDE983967}" dt="2024-02-09T14:05:37.029" v="126" actId="12"/>
          <ac:spMkLst>
            <pc:docMk/>
            <pc:sldMk cId="2660376132" sldId="287"/>
            <ac:spMk id="8" creationId="{027B9DF1-7965-A005-366F-B865BC3EC91C}"/>
          </ac:spMkLst>
        </pc:spChg>
      </pc:sldChg>
      <pc:sldChg chg="modSp mod modTransition">
        <pc:chgData name="Armin Seifi" userId="7ee8e379812a816e" providerId="LiveId" clId="{311D86D2-D431-4E66-9639-5BECDE983967}" dt="2024-02-09T16:27:40.561" v="339"/>
        <pc:sldMkLst>
          <pc:docMk/>
          <pc:sldMk cId="3714666101" sldId="288"/>
        </pc:sldMkLst>
        <pc:spChg chg="mod">
          <ac:chgData name="Armin Seifi" userId="7ee8e379812a816e" providerId="LiveId" clId="{311D86D2-D431-4E66-9639-5BECDE983967}" dt="2024-02-09T14:07:51.053" v="164" actId="12"/>
          <ac:spMkLst>
            <pc:docMk/>
            <pc:sldMk cId="3714666101" sldId="288"/>
            <ac:spMk id="6" creationId="{CC6AD52B-F8B1-4970-1DB5-DFE0E450AC84}"/>
          </ac:spMkLst>
        </pc:spChg>
      </pc:sldChg>
      <pc:sldChg chg="modTransition">
        <pc:chgData name="Armin Seifi" userId="7ee8e379812a816e" providerId="LiveId" clId="{311D86D2-D431-4E66-9639-5BECDE983967}" dt="2024-02-09T16:27:54.540" v="344"/>
        <pc:sldMkLst>
          <pc:docMk/>
          <pc:sldMk cId="2975117254" sldId="289"/>
        </pc:sldMkLst>
      </pc:sldChg>
      <pc:sldChg chg="modTransition">
        <pc:chgData name="Armin Seifi" userId="7ee8e379812a816e" providerId="LiveId" clId="{311D86D2-D431-4E66-9639-5BECDE983967}" dt="2024-02-09T16:27:58.943" v="345"/>
        <pc:sldMkLst>
          <pc:docMk/>
          <pc:sldMk cId="3904757632" sldId="290"/>
        </pc:sldMkLst>
      </pc:sldChg>
      <pc:sldChg chg="modSp mod modTransition">
        <pc:chgData name="Armin Seifi" userId="7ee8e379812a816e" providerId="LiveId" clId="{311D86D2-D431-4E66-9639-5BECDE983967}" dt="2024-02-09T16:28:02.474" v="346"/>
        <pc:sldMkLst>
          <pc:docMk/>
          <pc:sldMk cId="4022416060" sldId="291"/>
        </pc:sldMkLst>
        <pc:spChg chg="mod">
          <ac:chgData name="Armin Seifi" userId="7ee8e379812a816e" providerId="LiveId" clId="{311D86D2-D431-4E66-9639-5BECDE983967}" dt="2024-02-09T14:08:13.504" v="172" actId="12"/>
          <ac:spMkLst>
            <pc:docMk/>
            <pc:sldMk cId="4022416060" sldId="291"/>
            <ac:spMk id="5" creationId="{BB5812D6-5CA7-4260-B0F1-BC748C00C566}"/>
          </ac:spMkLst>
        </pc:spChg>
      </pc:sldChg>
      <pc:sldChg chg="modTransition">
        <pc:chgData name="Armin Seifi" userId="7ee8e379812a816e" providerId="LiveId" clId="{311D86D2-D431-4E66-9639-5BECDE983967}" dt="2024-02-09T16:28:21.599" v="348"/>
        <pc:sldMkLst>
          <pc:docMk/>
          <pc:sldMk cId="364155330" sldId="292"/>
        </pc:sldMkLst>
      </pc:sldChg>
      <pc:sldChg chg="modSp modTransition">
        <pc:chgData name="Armin Seifi" userId="7ee8e379812a816e" providerId="LiveId" clId="{311D86D2-D431-4E66-9639-5BECDE983967}" dt="2024-02-09T16:28:39.726" v="352"/>
        <pc:sldMkLst>
          <pc:docMk/>
          <pc:sldMk cId="515239460" sldId="294"/>
        </pc:sldMkLst>
        <pc:spChg chg="mod">
          <ac:chgData name="Armin Seifi" userId="7ee8e379812a816e" providerId="LiveId" clId="{311D86D2-D431-4E66-9639-5BECDE983967}" dt="2024-02-09T14:08:46.454" v="184" actId="12"/>
          <ac:spMkLst>
            <pc:docMk/>
            <pc:sldMk cId="515239460" sldId="294"/>
            <ac:spMk id="5" creationId="{BB5812D6-5CA7-4260-B0F1-BC748C00C566}"/>
          </ac:spMkLst>
        </pc:spChg>
      </pc:sldChg>
      <pc:sldChg chg="modSp modTransition">
        <pc:chgData name="Armin Seifi" userId="7ee8e379812a816e" providerId="LiveId" clId="{311D86D2-D431-4E66-9639-5BECDE983967}" dt="2024-02-09T16:28:59.393" v="354"/>
        <pc:sldMkLst>
          <pc:docMk/>
          <pc:sldMk cId="420295391" sldId="295"/>
        </pc:sldMkLst>
        <pc:spChg chg="mod">
          <ac:chgData name="Armin Seifi" userId="7ee8e379812a816e" providerId="LiveId" clId="{311D86D2-D431-4E66-9639-5BECDE983967}" dt="2024-02-09T14:08:57.165" v="189" actId="12"/>
          <ac:spMkLst>
            <pc:docMk/>
            <pc:sldMk cId="420295391" sldId="295"/>
            <ac:spMk id="5" creationId="{BB5812D6-5CA7-4260-B0F1-BC748C00C566}"/>
          </ac:spMkLst>
        </pc:spChg>
      </pc:sldChg>
      <pc:sldChg chg="modSp mod modTransition">
        <pc:chgData name="Armin Seifi" userId="7ee8e379812a816e" providerId="LiveId" clId="{311D86D2-D431-4E66-9639-5BECDE983967}" dt="2024-02-09T16:29:11.003" v="357"/>
        <pc:sldMkLst>
          <pc:docMk/>
          <pc:sldMk cId="3039566350" sldId="297"/>
        </pc:sldMkLst>
        <pc:spChg chg="mod">
          <ac:chgData name="Armin Seifi" userId="7ee8e379812a816e" providerId="LiveId" clId="{311D86D2-D431-4E66-9639-5BECDE983967}" dt="2024-02-09T14:09:48.243" v="213" actId="1076"/>
          <ac:spMkLst>
            <pc:docMk/>
            <pc:sldMk cId="3039566350" sldId="297"/>
            <ac:spMk id="5" creationId="{7D62223D-CD0F-67C6-B2BB-782C728EF11D}"/>
          </ac:spMkLst>
        </pc:spChg>
      </pc:sldChg>
      <pc:sldChg chg="modTransition">
        <pc:chgData name="Armin Seifi" userId="7ee8e379812a816e" providerId="LiveId" clId="{311D86D2-D431-4E66-9639-5BECDE983967}" dt="2024-02-09T16:29:14.622" v="358"/>
        <pc:sldMkLst>
          <pc:docMk/>
          <pc:sldMk cId="3110730750" sldId="298"/>
        </pc:sldMkLst>
      </pc:sldChg>
      <pc:sldChg chg="modSp mod modTransition">
        <pc:chgData name="Armin Seifi" userId="7ee8e379812a816e" providerId="LiveId" clId="{311D86D2-D431-4E66-9639-5BECDE983967}" dt="2024-02-09T16:29:19.131" v="359"/>
        <pc:sldMkLst>
          <pc:docMk/>
          <pc:sldMk cId="2120895427" sldId="299"/>
        </pc:sldMkLst>
        <pc:spChg chg="mod">
          <ac:chgData name="Armin Seifi" userId="7ee8e379812a816e" providerId="LiveId" clId="{311D86D2-D431-4E66-9639-5BECDE983967}" dt="2024-02-09T14:09:54.314" v="215" actId="12"/>
          <ac:spMkLst>
            <pc:docMk/>
            <pc:sldMk cId="2120895427" sldId="299"/>
            <ac:spMk id="5" creationId="{BB5812D6-5CA7-4260-B0F1-BC748C00C566}"/>
          </ac:spMkLst>
        </pc:spChg>
      </pc:sldChg>
      <pc:sldChg chg="modSp mod modTransition">
        <pc:chgData name="Armin Seifi" userId="7ee8e379812a816e" providerId="LiveId" clId="{311D86D2-D431-4E66-9639-5BECDE983967}" dt="2024-02-09T16:29:24.109" v="360"/>
        <pc:sldMkLst>
          <pc:docMk/>
          <pc:sldMk cId="2457726522" sldId="300"/>
        </pc:sldMkLst>
        <pc:spChg chg="mod">
          <ac:chgData name="Armin Seifi" userId="7ee8e379812a816e" providerId="LiveId" clId="{311D86D2-D431-4E66-9639-5BECDE983967}" dt="2024-02-09T14:09:59.315" v="217" actId="12"/>
          <ac:spMkLst>
            <pc:docMk/>
            <pc:sldMk cId="2457726522" sldId="300"/>
            <ac:spMk id="5" creationId="{BB5812D6-5CA7-4260-B0F1-BC748C00C566}"/>
          </ac:spMkLst>
        </pc:spChg>
      </pc:sldChg>
      <pc:sldChg chg="modSp modTransition">
        <pc:chgData name="Armin Seifi" userId="7ee8e379812a816e" providerId="LiveId" clId="{311D86D2-D431-4E66-9639-5BECDE983967}" dt="2024-02-09T16:30:07.460" v="361"/>
        <pc:sldMkLst>
          <pc:docMk/>
          <pc:sldMk cId="4206190205" sldId="301"/>
        </pc:sldMkLst>
        <pc:spChg chg="mod">
          <ac:chgData name="Armin Seifi" userId="7ee8e379812a816e" providerId="LiveId" clId="{311D86D2-D431-4E66-9639-5BECDE983967}" dt="2024-02-09T14:10:25.437" v="231" actId="12"/>
          <ac:spMkLst>
            <pc:docMk/>
            <pc:sldMk cId="4206190205" sldId="301"/>
            <ac:spMk id="6" creationId="{A5211DE2-4595-9067-4371-F0F19E8551E5}"/>
          </ac:spMkLst>
        </pc:spChg>
      </pc:sldChg>
      <pc:sldChg chg="modSp modTransition">
        <pc:chgData name="Armin Seifi" userId="7ee8e379812a816e" providerId="LiveId" clId="{311D86D2-D431-4E66-9639-5BECDE983967}" dt="2024-02-09T16:30:25.903" v="363"/>
        <pc:sldMkLst>
          <pc:docMk/>
          <pc:sldMk cId="3848056189" sldId="302"/>
        </pc:sldMkLst>
        <pc:spChg chg="mod">
          <ac:chgData name="Armin Seifi" userId="7ee8e379812a816e" providerId="LiveId" clId="{311D86D2-D431-4E66-9639-5BECDE983967}" dt="2024-02-09T14:16:33.024" v="296" actId="12"/>
          <ac:spMkLst>
            <pc:docMk/>
            <pc:sldMk cId="3848056189" sldId="302"/>
            <ac:spMk id="5" creationId="{BB5812D6-5CA7-4260-B0F1-BC748C00C566}"/>
          </ac:spMkLst>
        </pc:spChg>
      </pc:sldChg>
      <pc:sldChg chg="modTransition">
        <pc:chgData name="Armin Seifi" userId="7ee8e379812a816e" providerId="LiveId" clId="{311D86D2-D431-4E66-9639-5BECDE983967}" dt="2024-02-09T16:30:30.995" v="364"/>
        <pc:sldMkLst>
          <pc:docMk/>
          <pc:sldMk cId="2185363099" sldId="303"/>
        </pc:sldMkLst>
      </pc:sldChg>
      <pc:sldChg chg="modSp mod modTransition">
        <pc:chgData name="Armin Seifi" userId="7ee8e379812a816e" providerId="LiveId" clId="{311D86D2-D431-4E66-9639-5BECDE983967}" dt="2024-02-09T16:30:41.286" v="365"/>
        <pc:sldMkLst>
          <pc:docMk/>
          <pc:sldMk cId="1675419020" sldId="304"/>
        </pc:sldMkLst>
        <pc:spChg chg="mod">
          <ac:chgData name="Armin Seifi" userId="7ee8e379812a816e" providerId="LiveId" clId="{311D86D2-D431-4E66-9639-5BECDE983967}" dt="2024-02-09T14:10:41.006" v="237" actId="12"/>
          <ac:spMkLst>
            <pc:docMk/>
            <pc:sldMk cId="1675419020" sldId="304"/>
            <ac:spMk id="5" creationId="{51C80AD7-F37A-EE33-8510-2C3B926FF362}"/>
          </ac:spMkLst>
        </pc:spChg>
      </pc:sldChg>
      <pc:sldChg chg="modTransition">
        <pc:chgData name="Armin Seifi" userId="7ee8e379812a816e" providerId="LiveId" clId="{311D86D2-D431-4E66-9639-5BECDE983967}" dt="2024-02-09T16:32:11.591" v="372"/>
        <pc:sldMkLst>
          <pc:docMk/>
          <pc:sldMk cId="2145866032" sldId="305"/>
        </pc:sldMkLst>
      </pc:sldChg>
      <pc:sldChg chg="modTransition">
        <pc:chgData name="Armin Seifi" userId="7ee8e379812a816e" providerId="LiveId" clId="{311D86D2-D431-4E66-9639-5BECDE983967}" dt="2024-02-09T16:27:37.195" v="338"/>
        <pc:sldMkLst>
          <pc:docMk/>
          <pc:sldMk cId="570987538" sldId="307"/>
        </pc:sldMkLst>
      </pc:sldChg>
      <pc:sldChg chg="modSp modTransition modAnim">
        <pc:chgData name="Armin Seifi" userId="7ee8e379812a816e" providerId="LiveId" clId="{311D86D2-D431-4E66-9639-5BECDE983967}" dt="2024-02-09T17:09:49.830" v="382"/>
        <pc:sldMkLst>
          <pc:docMk/>
          <pc:sldMk cId="2241728440" sldId="309"/>
        </pc:sldMkLst>
        <pc:spChg chg="mod">
          <ac:chgData name="Armin Seifi" userId="7ee8e379812a816e" providerId="LiveId" clId="{311D86D2-D431-4E66-9639-5BECDE983967}" dt="2024-02-09T13:57:11.324" v="82" actId="12"/>
          <ac:spMkLst>
            <pc:docMk/>
            <pc:sldMk cId="2241728440" sldId="309"/>
            <ac:spMk id="9" creationId="{7A404C13-C8B7-2FD3-BB0C-3C4F56504624}"/>
          </ac:spMkLst>
        </pc:spChg>
      </pc:sldChg>
      <pc:sldChg chg="modTransition">
        <pc:chgData name="Armin Seifi" userId="7ee8e379812a816e" providerId="LiveId" clId="{311D86D2-D431-4E66-9639-5BECDE983967}" dt="2024-02-09T16:26:41.677" v="327"/>
        <pc:sldMkLst>
          <pc:docMk/>
          <pc:sldMk cId="2326028804" sldId="310"/>
        </pc:sldMkLst>
      </pc:sldChg>
      <pc:sldChg chg="modSp mod modTransition">
        <pc:chgData name="Armin Seifi" userId="7ee8e379812a816e" providerId="LiveId" clId="{311D86D2-D431-4E66-9639-5BECDE983967}" dt="2024-02-09T16:27:06.372" v="332"/>
        <pc:sldMkLst>
          <pc:docMk/>
          <pc:sldMk cId="3846408980" sldId="311"/>
        </pc:sldMkLst>
        <pc:spChg chg="mod">
          <ac:chgData name="Armin Seifi" userId="7ee8e379812a816e" providerId="LiveId" clId="{311D86D2-D431-4E66-9639-5BECDE983967}" dt="2024-02-09T14:05:29.488" v="122" actId="12"/>
          <ac:spMkLst>
            <pc:docMk/>
            <pc:sldMk cId="3846408980" sldId="311"/>
            <ac:spMk id="5" creationId="{BB5812D6-5CA7-4260-B0F1-BC748C00C566}"/>
          </ac:spMkLst>
        </pc:spChg>
      </pc:sldChg>
      <pc:sldChg chg="modTransition">
        <pc:chgData name="Armin Seifi" userId="7ee8e379812a816e" providerId="LiveId" clId="{311D86D2-D431-4E66-9639-5BECDE983967}" dt="2024-02-09T16:27:43.075" v="340"/>
        <pc:sldMkLst>
          <pc:docMk/>
          <pc:sldMk cId="2381138981" sldId="312"/>
        </pc:sldMkLst>
      </pc:sldChg>
      <pc:sldChg chg="modSp modTransition">
        <pc:chgData name="Armin Seifi" userId="7ee8e379812a816e" providerId="LiveId" clId="{311D86D2-D431-4E66-9639-5BECDE983967}" dt="2024-02-09T16:28:36.615" v="351"/>
        <pc:sldMkLst>
          <pc:docMk/>
          <pc:sldMk cId="4182803429" sldId="313"/>
        </pc:sldMkLst>
        <pc:spChg chg="mod">
          <ac:chgData name="Armin Seifi" userId="7ee8e379812a816e" providerId="LiveId" clId="{311D86D2-D431-4E66-9639-5BECDE983967}" dt="2024-02-09T14:08:26.043" v="175" actId="12"/>
          <ac:spMkLst>
            <pc:docMk/>
            <pc:sldMk cId="4182803429" sldId="313"/>
            <ac:spMk id="8" creationId="{D0C88852-AA84-D434-66EA-E6D22D6990BA}"/>
          </ac:spMkLst>
        </pc:spChg>
        <pc:spChg chg="mod">
          <ac:chgData name="Armin Seifi" userId="7ee8e379812a816e" providerId="LiveId" clId="{311D86D2-D431-4E66-9639-5BECDE983967}" dt="2024-02-09T14:08:29.834" v="177" actId="12"/>
          <ac:spMkLst>
            <pc:docMk/>
            <pc:sldMk cId="4182803429" sldId="313"/>
            <ac:spMk id="10" creationId="{12AF39D9-0820-B052-2904-14E6EF843A95}"/>
          </ac:spMkLst>
        </pc:spChg>
      </pc:sldChg>
      <pc:sldChg chg="modTransition">
        <pc:chgData name="Armin Seifi" userId="7ee8e379812a816e" providerId="LiveId" clId="{311D86D2-D431-4E66-9639-5BECDE983967}" dt="2024-02-09T16:30:13.691" v="362"/>
        <pc:sldMkLst>
          <pc:docMk/>
          <pc:sldMk cId="2992667620" sldId="314"/>
        </pc:sldMkLst>
      </pc:sldChg>
      <pc:sldChg chg="modSp mod modTransition">
        <pc:chgData name="Armin Seifi" userId="7ee8e379812a816e" providerId="LiveId" clId="{311D86D2-D431-4E66-9639-5BECDE983967}" dt="2024-02-09T16:31:38.438" v="366"/>
        <pc:sldMkLst>
          <pc:docMk/>
          <pc:sldMk cId="2103373387" sldId="315"/>
        </pc:sldMkLst>
        <pc:spChg chg="mod">
          <ac:chgData name="Armin Seifi" userId="7ee8e379812a816e" providerId="LiveId" clId="{311D86D2-D431-4E66-9639-5BECDE983967}" dt="2024-02-09T14:10:59.388" v="246" actId="12"/>
          <ac:spMkLst>
            <pc:docMk/>
            <pc:sldMk cId="2103373387" sldId="315"/>
            <ac:spMk id="5" creationId="{173222AA-825E-8BF6-2484-C0EDB29CA604}"/>
          </ac:spMkLst>
        </pc:spChg>
      </pc:sldChg>
      <pc:sldChg chg="modTransition">
        <pc:chgData name="Armin Seifi" userId="7ee8e379812a816e" providerId="LiveId" clId="{311D86D2-D431-4E66-9639-5BECDE983967}" dt="2024-02-09T16:32:02.272" v="370"/>
        <pc:sldMkLst>
          <pc:docMk/>
          <pc:sldMk cId="2890762258" sldId="316"/>
        </pc:sldMkLst>
      </pc:sldChg>
      <pc:sldChg chg="modSp mod modTransition">
        <pc:chgData name="Armin Seifi" userId="7ee8e379812a816e" providerId="LiveId" clId="{311D86D2-D431-4E66-9639-5BECDE983967}" dt="2024-02-09T16:32:28.234" v="374"/>
        <pc:sldMkLst>
          <pc:docMk/>
          <pc:sldMk cId="4041448005" sldId="317"/>
        </pc:sldMkLst>
        <pc:spChg chg="mod">
          <ac:chgData name="Armin Seifi" userId="7ee8e379812a816e" providerId="LiveId" clId="{311D86D2-D431-4E66-9639-5BECDE983967}" dt="2024-02-09T14:11:35.098" v="257" actId="12"/>
          <ac:spMkLst>
            <pc:docMk/>
            <pc:sldMk cId="4041448005" sldId="317"/>
            <ac:spMk id="5" creationId="{BB5812D6-5CA7-4260-B0F1-BC748C00C566}"/>
          </ac:spMkLst>
        </pc:spChg>
      </pc:sldChg>
      <pc:sldChg chg="modSp mod modTransition">
        <pc:chgData name="Armin Seifi" userId="7ee8e379812a816e" providerId="LiveId" clId="{311D86D2-D431-4E66-9639-5BECDE983967}" dt="2024-02-09T16:32:32.679" v="375"/>
        <pc:sldMkLst>
          <pc:docMk/>
          <pc:sldMk cId="1745891477" sldId="318"/>
        </pc:sldMkLst>
        <pc:spChg chg="mod">
          <ac:chgData name="Armin Seifi" userId="7ee8e379812a816e" providerId="LiveId" clId="{311D86D2-D431-4E66-9639-5BECDE983967}" dt="2024-02-09T14:12:29.165" v="284" actId="12"/>
          <ac:spMkLst>
            <pc:docMk/>
            <pc:sldMk cId="1745891477" sldId="318"/>
            <ac:spMk id="6" creationId="{FEB746D8-520D-FFEA-3F9B-5588A26F588B}"/>
          </ac:spMkLst>
        </pc:spChg>
      </pc:sldChg>
      <pc:sldChg chg="modSp modTransition">
        <pc:chgData name="Armin Seifi" userId="7ee8e379812a816e" providerId="LiveId" clId="{311D86D2-D431-4E66-9639-5BECDE983967}" dt="2024-02-09T16:27:13.796" v="334"/>
        <pc:sldMkLst>
          <pc:docMk/>
          <pc:sldMk cId="63952071" sldId="319"/>
        </pc:sldMkLst>
        <pc:spChg chg="mod">
          <ac:chgData name="Armin Seifi" userId="7ee8e379812a816e" providerId="LiveId" clId="{311D86D2-D431-4E66-9639-5BECDE983967}" dt="2024-02-09T14:05:48.430" v="130" actId="12"/>
          <ac:spMkLst>
            <pc:docMk/>
            <pc:sldMk cId="63952071" sldId="319"/>
            <ac:spMk id="8" creationId="{027B9DF1-7965-A005-366F-B865BC3EC91C}"/>
          </ac:spMkLst>
        </pc:spChg>
      </pc:sldChg>
      <pc:sldChg chg="modSp mod modTransition modAnim">
        <pc:chgData name="Armin Seifi" userId="7ee8e379812a816e" providerId="LiveId" clId="{311D86D2-D431-4E66-9639-5BECDE983967}" dt="2024-02-09T16:27:20.690" v="335"/>
        <pc:sldMkLst>
          <pc:docMk/>
          <pc:sldMk cId="1386867287" sldId="320"/>
        </pc:sldMkLst>
        <pc:spChg chg="mod">
          <ac:chgData name="Armin Seifi" userId="7ee8e379812a816e" providerId="LiveId" clId="{311D86D2-D431-4E66-9639-5BECDE983967}" dt="2024-02-09T14:07:09.649" v="148" actId="12"/>
          <ac:spMkLst>
            <pc:docMk/>
            <pc:sldMk cId="1386867287" sldId="320"/>
            <ac:spMk id="8" creationId="{027B9DF1-7965-A005-366F-B865BC3EC91C}"/>
          </ac:spMkLst>
        </pc:spChg>
      </pc:sldChg>
      <pc:sldChg chg="modTransition">
        <pc:chgData name="Armin Seifi" userId="7ee8e379812a816e" providerId="LiveId" clId="{311D86D2-D431-4E66-9639-5BECDE983967}" dt="2024-02-09T16:27:31.539" v="337"/>
        <pc:sldMkLst>
          <pc:docMk/>
          <pc:sldMk cId="1254390541" sldId="321"/>
        </pc:sldMkLst>
      </pc:sldChg>
      <pc:sldChg chg="modTransition">
        <pc:chgData name="Armin Seifi" userId="7ee8e379812a816e" providerId="LiveId" clId="{311D86D2-D431-4E66-9639-5BECDE983967}" dt="2024-02-09T16:26:26.451" v="323"/>
        <pc:sldMkLst>
          <pc:docMk/>
          <pc:sldMk cId="3109642703" sldId="322"/>
        </pc:sldMkLst>
      </pc:sldChg>
      <pc:sldChg chg="modSp mod modTransition">
        <pc:chgData name="Armin Seifi" userId="7ee8e379812a816e" providerId="LiveId" clId="{311D86D2-D431-4E66-9639-5BECDE983967}" dt="2024-02-09T16:26:08.310" v="318"/>
        <pc:sldMkLst>
          <pc:docMk/>
          <pc:sldMk cId="1169503560" sldId="323"/>
        </pc:sldMkLst>
        <pc:spChg chg="mod">
          <ac:chgData name="Armin Seifi" userId="7ee8e379812a816e" providerId="LiveId" clId="{311D86D2-D431-4E66-9639-5BECDE983967}" dt="2024-02-09T13:55:20.269" v="51" actId="12"/>
          <ac:spMkLst>
            <pc:docMk/>
            <pc:sldMk cId="1169503560" sldId="323"/>
            <ac:spMk id="6" creationId="{9F80B874-2548-3D1E-658F-9598DEB18AAB}"/>
          </ac:spMkLst>
        </pc:spChg>
        <pc:spChg chg="mod">
          <ac:chgData name="Armin Seifi" userId="7ee8e379812a816e" providerId="LiveId" clId="{311D86D2-D431-4E66-9639-5BECDE983967}" dt="2024-02-09T13:55:23.633" v="53" actId="12"/>
          <ac:spMkLst>
            <pc:docMk/>
            <pc:sldMk cId="1169503560" sldId="323"/>
            <ac:spMk id="9" creationId="{A467420D-66E3-C393-922D-2BCC76A7F536}"/>
          </ac:spMkLst>
        </pc:spChg>
      </pc:sldChg>
      <pc:sldChg chg="modSp modTransition">
        <pc:chgData name="Armin Seifi" userId="7ee8e379812a816e" providerId="LiveId" clId="{311D86D2-D431-4E66-9639-5BECDE983967}" dt="2024-02-09T16:26:12.772" v="319"/>
        <pc:sldMkLst>
          <pc:docMk/>
          <pc:sldMk cId="1192356840" sldId="324"/>
        </pc:sldMkLst>
        <pc:spChg chg="mod">
          <ac:chgData name="Armin Seifi" userId="7ee8e379812a816e" providerId="LiveId" clId="{311D86D2-D431-4E66-9639-5BECDE983967}" dt="2024-02-09T13:56:10.654" v="64" actId="12"/>
          <ac:spMkLst>
            <pc:docMk/>
            <pc:sldMk cId="1192356840" sldId="324"/>
            <ac:spMk id="6" creationId="{B127EE54-4078-85E0-3BCB-379CA13726E8}"/>
          </ac:spMkLst>
        </pc:spChg>
      </pc:sldChg>
      <pc:sldChg chg="modTransition">
        <pc:chgData name="Armin Seifi" userId="7ee8e379812a816e" providerId="LiveId" clId="{311D86D2-D431-4E66-9639-5BECDE983967}" dt="2024-02-09T16:26:15.731" v="320"/>
        <pc:sldMkLst>
          <pc:docMk/>
          <pc:sldMk cId="2121653798" sldId="325"/>
        </pc:sldMkLst>
      </pc:sldChg>
      <pc:sldChg chg="modTransition">
        <pc:chgData name="Armin Seifi" userId="7ee8e379812a816e" providerId="LiveId" clId="{311D86D2-D431-4E66-9639-5BECDE983967}" dt="2024-02-09T16:26:18.182" v="321"/>
        <pc:sldMkLst>
          <pc:docMk/>
          <pc:sldMk cId="2514876177" sldId="326"/>
        </pc:sldMkLst>
      </pc:sldChg>
      <pc:sldChg chg="modTransition">
        <pc:chgData name="Armin Seifi" userId="7ee8e379812a816e" providerId="LiveId" clId="{311D86D2-D431-4E66-9639-5BECDE983967}" dt="2024-02-09T16:26:22.285" v="322"/>
        <pc:sldMkLst>
          <pc:docMk/>
          <pc:sldMk cId="1804326044" sldId="327"/>
        </pc:sldMkLst>
      </pc:sldChg>
      <pc:sldChg chg="modTransition">
        <pc:chgData name="Armin Seifi" userId="7ee8e379812a816e" providerId="LiveId" clId="{311D86D2-D431-4E66-9639-5BECDE983967}" dt="2024-02-09T16:27:46.740" v="341"/>
        <pc:sldMkLst>
          <pc:docMk/>
          <pc:sldMk cId="1990453807" sldId="328"/>
        </pc:sldMkLst>
      </pc:sldChg>
      <pc:sldChg chg="modTransition">
        <pc:chgData name="Armin Seifi" userId="7ee8e379812a816e" providerId="LiveId" clId="{311D86D2-D431-4E66-9639-5BECDE983967}" dt="2024-02-09T16:27:49.067" v="342"/>
        <pc:sldMkLst>
          <pc:docMk/>
          <pc:sldMk cId="2028964443" sldId="329"/>
        </pc:sldMkLst>
      </pc:sldChg>
      <pc:sldChg chg="modTransition">
        <pc:chgData name="Armin Seifi" userId="7ee8e379812a816e" providerId="LiveId" clId="{311D86D2-D431-4E66-9639-5BECDE983967}" dt="2024-02-09T16:27:50.640" v="343"/>
        <pc:sldMkLst>
          <pc:docMk/>
          <pc:sldMk cId="3410745826" sldId="330"/>
        </pc:sldMkLst>
      </pc:sldChg>
      <pc:sldChg chg="modTransition">
        <pc:chgData name="Armin Seifi" userId="7ee8e379812a816e" providerId="LiveId" clId="{311D86D2-D431-4E66-9639-5BECDE983967}" dt="2024-02-09T16:28:27.074" v="349"/>
        <pc:sldMkLst>
          <pc:docMk/>
          <pc:sldMk cId="1896447343" sldId="331"/>
        </pc:sldMkLst>
      </pc:sldChg>
      <pc:sldChg chg="modTransition">
        <pc:chgData name="Armin Seifi" userId="7ee8e379812a816e" providerId="LiveId" clId="{311D86D2-D431-4E66-9639-5BECDE983967}" dt="2024-02-09T16:28:31.033" v="350"/>
        <pc:sldMkLst>
          <pc:docMk/>
          <pc:sldMk cId="3483437103" sldId="332"/>
        </pc:sldMkLst>
      </pc:sldChg>
      <pc:sldChg chg="modSp modTransition">
        <pc:chgData name="Armin Seifi" userId="7ee8e379812a816e" providerId="LiveId" clId="{311D86D2-D431-4E66-9639-5BECDE983967}" dt="2024-02-09T16:29:04.436" v="355"/>
        <pc:sldMkLst>
          <pc:docMk/>
          <pc:sldMk cId="39549103" sldId="333"/>
        </pc:sldMkLst>
        <pc:spChg chg="mod">
          <ac:chgData name="Armin Seifi" userId="7ee8e379812a816e" providerId="LiveId" clId="{311D86D2-D431-4E66-9639-5BECDE983967}" dt="2024-02-09T14:09:11.175" v="195" actId="12"/>
          <ac:spMkLst>
            <pc:docMk/>
            <pc:sldMk cId="39549103" sldId="333"/>
            <ac:spMk id="5" creationId="{BB5812D6-5CA7-4260-B0F1-BC748C00C566}"/>
          </ac:spMkLst>
        </pc:spChg>
      </pc:sldChg>
      <pc:sldChg chg="modSp modTransition">
        <pc:chgData name="Armin Seifi" userId="7ee8e379812a816e" providerId="LiveId" clId="{311D86D2-D431-4E66-9639-5BECDE983967}" dt="2024-02-09T16:29:08.016" v="356"/>
        <pc:sldMkLst>
          <pc:docMk/>
          <pc:sldMk cId="1659315700" sldId="334"/>
        </pc:sldMkLst>
        <pc:spChg chg="mod">
          <ac:chgData name="Armin Seifi" userId="7ee8e379812a816e" providerId="LiveId" clId="{311D86D2-D431-4E66-9639-5BECDE983967}" dt="2024-02-09T14:09:26.762" v="203" actId="12"/>
          <ac:spMkLst>
            <pc:docMk/>
            <pc:sldMk cId="1659315700" sldId="334"/>
            <ac:spMk id="5" creationId="{BB5812D6-5CA7-4260-B0F1-BC748C00C566}"/>
          </ac:spMkLst>
        </pc:spChg>
      </pc:sldChg>
      <pc:sldChg chg="modSp mod modTransition">
        <pc:chgData name="Armin Seifi" userId="7ee8e379812a816e" providerId="LiveId" clId="{311D86D2-D431-4E66-9639-5BECDE983967}" dt="2024-02-09T16:32:05.824" v="371"/>
        <pc:sldMkLst>
          <pc:docMk/>
          <pc:sldMk cId="3027986619" sldId="335"/>
        </pc:sldMkLst>
        <pc:spChg chg="mod">
          <ac:chgData name="Armin Seifi" userId="7ee8e379812a816e" providerId="LiveId" clId="{311D86D2-D431-4E66-9639-5BECDE983967}" dt="2024-02-09T14:11:21.829" v="252" actId="12"/>
          <ac:spMkLst>
            <pc:docMk/>
            <pc:sldMk cId="3027986619" sldId="335"/>
            <ac:spMk id="5" creationId="{4D7AFED6-1AFF-AA18-271D-4E3485E7274D}"/>
          </ac:spMkLst>
        </pc:spChg>
      </pc:sldChg>
      <pc:sldChg chg="modTransition">
        <pc:chgData name="Armin Seifi" userId="7ee8e379812a816e" providerId="LiveId" clId="{311D86D2-D431-4E66-9639-5BECDE983967}" dt="2024-02-09T16:32:22.471" v="373"/>
        <pc:sldMkLst>
          <pc:docMk/>
          <pc:sldMk cId="2605152349" sldId="336"/>
        </pc:sldMkLst>
      </pc:sldChg>
      <pc:sldChg chg="modSp mod modTransition">
        <pc:chgData name="Armin Seifi" userId="7ee8e379812a816e" providerId="LiveId" clId="{311D86D2-D431-4E66-9639-5BECDE983967}" dt="2024-02-09T16:24:08.048" v="297"/>
        <pc:sldMkLst>
          <pc:docMk/>
          <pc:sldMk cId="2875902674" sldId="1590"/>
        </pc:sldMkLst>
        <pc:spChg chg="mod">
          <ac:chgData name="Armin Seifi" userId="7ee8e379812a816e" providerId="LiveId" clId="{311D86D2-D431-4E66-9639-5BECDE983967}" dt="2024-02-09T12:44:58.749" v="1" actId="27636"/>
          <ac:spMkLst>
            <pc:docMk/>
            <pc:sldMk cId="2875902674" sldId="1590"/>
            <ac:spMk id="9" creationId="{62B53129-584D-1760-6551-8970D28A3E5A}"/>
          </ac:spMkLst>
        </pc:spChg>
      </pc:sldChg>
      <pc:sldChg chg="modSp mod modTransition">
        <pc:chgData name="Armin Seifi" userId="7ee8e379812a816e" providerId="LiveId" clId="{311D86D2-D431-4E66-9639-5BECDE983967}" dt="2024-02-09T16:26:49.215" v="329"/>
        <pc:sldMkLst>
          <pc:docMk/>
          <pc:sldMk cId="914044318" sldId="1591"/>
        </pc:sldMkLst>
        <pc:spChg chg="mod">
          <ac:chgData name="Armin Seifi" userId="7ee8e379812a816e" providerId="LiveId" clId="{311D86D2-D431-4E66-9639-5BECDE983967}" dt="2024-02-09T14:04:19.957" v="90" actId="12"/>
          <ac:spMkLst>
            <pc:docMk/>
            <pc:sldMk cId="914044318" sldId="1591"/>
            <ac:spMk id="8" creationId="{1B76D1C1-378C-C5C3-639F-29A596C74AD6}"/>
          </ac:spMkLst>
        </pc:spChg>
        <pc:spChg chg="mod">
          <ac:chgData name="Armin Seifi" userId="7ee8e379812a816e" providerId="LiveId" clId="{311D86D2-D431-4E66-9639-5BECDE983967}" dt="2024-02-09T14:04:23.850" v="92" actId="12"/>
          <ac:spMkLst>
            <pc:docMk/>
            <pc:sldMk cId="914044318" sldId="1591"/>
            <ac:spMk id="9" creationId="{CA42D16A-1ABA-EC7B-5B99-5DD010C078D8}"/>
          </ac:spMkLst>
        </pc:spChg>
      </pc:sldChg>
      <pc:sldChg chg="modSp mod modTransition">
        <pc:chgData name="Armin Seifi" userId="7ee8e379812a816e" providerId="LiveId" clId="{311D86D2-D431-4E66-9639-5BECDE983967}" dt="2024-02-09T16:27:25.859" v="336"/>
        <pc:sldMkLst>
          <pc:docMk/>
          <pc:sldMk cId="3965678031" sldId="1592"/>
        </pc:sldMkLst>
        <pc:spChg chg="mod">
          <ac:chgData name="Armin Seifi" userId="7ee8e379812a816e" providerId="LiveId" clId="{311D86D2-D431-4E66-9639-5BECDE983967}" dt="2024-02-09T14:07:38.470" v="160" actId="12"/>
          <ac:spMkLst>
            <pc:docMk/>
            <pc:sldMk cId="3965678031" sldId="1592"/>
            <ac:spMk id="8" creationId="{027B9DF1-7965-A005-366F-B865BC3EC91C}"/>
          </ac:spMkLst>
        </pc:spChg>
      </pc:sldChg>
      <pc:sldMasterChg chg="modSldLayout">
        <pc:chgData name="Armin Seifi" userId="7ee8e379812a816e" providerId="LiveId" clId="{311D86D2-D431-4E66-9639-5BECDE983967}" dt="2024-02-09T14:13:56.743" v="286" actId="12"/>
        <pc:sldMasterMkLst>
          <pc:docMk/>
          <pc:sldMasterMk cId="956970682" sldId="2147483648"/>
        </pc:sldMasterMkLst>
        <pc:sldLayoutChg chg="modSp">
          <pc:chgData name="Armin Seifi" userId="7ee8e379812a816e" providerId="LiveId" clId="{311D86D2-D431-4E66-9639-5BECDE983967}" dt="2024-02-09T14:13:56.743" v="286" actId="12"/>
          <pc:sldLayoutMkLst>
            <pc:docMk/>
            <pc:sldMasterMk cId="956970682" sldId="2147483648"/>
            <pc:sldLayoutMk cId="2032566575" sldId="2147483653"/>
          </pc:sldLayoutMkLst>
          <pc:spChg chg="mod">
            <ac:chgData name="Armin Seifi" userId="7ee8e379812a816e" providerId="LiveId" clId="{311D86D2-D431-4E66-9639-5BECDE983967}" dt="2024-02-09T14:13:56.743" v="286" actId="12"/>
            <ac:spMkLst>
              <pc:docMk/>
              <pc:sldMasterMk cId="956970682" sldId="2147483648"/>
              <pc:sldLayoutMk cId="2032566575" sldId="2147483653"/>
              <ac:spMk id="6" creationId="{00000000-0000-0000-0000-000000000000}"/>
            </ac:spMkLst>
          </pc:spChg>
        </pc:sldLayoutChg>
        <pc:sldLayoutChg chg="modSp">
          <pc:chgData name="Armin Seifi" userId="7ee8e379812a816e" providerId="LiveId" clId="{311D86D2-D431-4E66-9639-5BECDE983967}" dt="2024-02-09T12:44:58.648" v="0" actId="255"/>
          <pc:sldLayoutMkLst>
            <pc:docMk/>
            <pc:sldMasterMk cId="956970682" sldId="2147483648"/>
            <pc:sldLayoutMk cId="1076950516" sldId="2147483655"/>
          </pc:sldLayoutMkLst>
          <pc:spChg chg="mod">
            <ac:chgData name="Armin Seifi" userId="7ee8e379812a816e" providerId="LiveId" clId="{311D86D2-D431-4E66-9639-5BECDE983967}" dt="2024-02-09T12:44:58.648" v="0" actId="255"/>
            <ac:spMkLst>
              <pc:docMk/>
              <pc:sldMasterMk cId="956970682" sldId="2147483648"/>
              <pc:sldLayoutMk cId="1076950516" sldId="2147483655"/>
              <ac:spMk id="4" creationId="{00000000-0000-0000-0000-000000000000}"/>
            </ac:spMkLst>
          </pc:spChg>
        </pc:sldLayoutChg>
      </pc:sldMasterChg>
    </pc:docChg>
  </pc:docChgLst>
  <pc:docChgLst>
    <pc:chgData name="Sibel Sogukkanli" userId="033be79f8a08810b" providerId="LiveId" clId="{61E46A26-32C5-40E2-8A16-F17CE6E8B03E}"/>
    <pc:docChg chg="modSld">
      <pc:chgData name="Sibel Sogukkanli" userId="033be79f8a08810b" providerId="LiveId" clId="{61E46A26-32C5-40E2-8A16-F17CE6E8B03E}" dt="2023-10-29T06:23:34.734" v="75" actId="20577"/>
      <pc:docMkLst>
        <pc:docMk/>
      </pc:docMkLst>
      <pc:sldChg chg="modSp mod">
        <pc:chgData name="Sibel Sogukkanli" userId="033be79f8a08810b" providerId="LiveId" clId="{61E46A26-32C5-40E2-8A16-F17CE6E8B03E}" dt="2023-10-29T06:17:31.006" v="26" actId="20577"/>
        <pc:sldMkLst>
          <pc:docMk/>
          <pc:sldMk cId="3039566350" sldId="297"/>
        </pc:sldMkLst>
        <pc:spChg chg="mod">
          <ac:chgData name="Sibel Sogukkanli" userId="033be79f8a08810b" providerId="LiveId" clId="{61E46A26-32C5-40E2-8A16-F17CE6E8B03E}" dt="2023-10-29T06:17:31.006" v="26" actId="20577"/>
          <ac:spMkLst>
            <pc:docMk/>
            <pc:sldMk cId="3039566350" sldId="297"/>
            <ac:spMk id="5" creationId="{7D62223D-CD0F-67C6-B2BB-782C728EF11D}"/>
          </ac:spMkLst>
        </pc:spChg>
      </pc:sldChg>
      <pc:sldChg chg="modSp mod">
        <pc:chgData name="Sibel Sogukkanli" userId="033be79f8a08810b" providerId="LiveId" clId="{61E46A26-32C5-40E2-8A16-F17CE6E8B03E}" dt="2023-10-29T06:22:40.706" v="41" actId="20577"/>
        <pc:sldMkLst>
          <pc:docMk/>
          <pc:sldMk cId="2457726522" sldId="300"/>
        </pc:sldMkLst>
        <pc:spChg chg="mod">
          <ac:chgData name="Sibel Sogukkanli" userId="033be79f8a08810b" providerId="LiveId" clId="{61E46A26-32C5-40E2-8A16-F17CE6E8B03E}" dt="2023-10-29T06:22:40.706" v="41" actId="20577"/>
          <ac:spMkLst>
            <pc:docMk/>
            <pc:sldMk cId="2457726522" sldId="300"/>
            <ac:spMk id="5" creationId="{BB5812D6-5CA7-4260-B0F1-BC748C00C566}"/>
          </ac:spMkLst>
        </pc:spChg>
      </pc:sldChg>
      <pc:sldChg chg="modSp">
        <pc:chgData name="Sibel Sogukkanli" userId="033be79f8a08810b" providerId="LiveId" clId="{61E46A26-32C5-40E2-8A16-F17CE6E8B03E}" dt="2023-10-29T06:23:34.734" v="75" actId="20577"/>
        <pc:sldMkLst>
          <pc:docMk/>
          <pc:sldMk cId="4206190205" sldId="301"/>
        </pc:sldMkLst>
        <pc:spChg chg="mod">
          <ac:chgData name="Sibel Sogukkanli" userId="033be79f8a08810b" providerId="LiveId" clId="{61E46A26-32C5-40E2-8A16-F17CE6E8B03E}" dt="2023-10-29T06:23:34.734" v="75" actId="20577"/>
          <ac:spMkLst>
            <pc:docMk/>
            <pc:sldMk cId="4206190205" sldId="301"/>
            <ac:spMk id="6" creationId="{A5211DE2-4595-9067-4371-F0F19E8551E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A8B1A7-17F1-120F-03E5-C19E641C36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C714-1DD0-2BFF-54B1-7A186E9880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89154BC-CC66-4CB8-8C41-29DAF8FE06A3}" type="datetimeFigureOut">
              <a:rPr lang="fa-IR" smtClean="0"/>
              <a:t>21/03/1446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EE16E-754C-AB75-E2AD-C81A727EE6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53AC7-1988-5760-1AD8-F73529A4E6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1180761-E680-437E-BA21-10C2E774C77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34340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162DD94-3913-4FD2-BBC4-57830D08287F}" type="datetimeFigureOut">
              <a:rPr lang="fa-IR" smtClean="0"/>
              <a:t>21/03/1446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44CDA70-C0F0-471B-8E3E-E20E274E67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086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028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DA70-C0F0-471B-8E3E-E20E274E677F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5061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870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a-I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8018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97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41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6312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444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457200" indent="-457200">
              <a:buSzPct val="120000"/>
              <a:buFont typeface="Arial" panose="020B0604020202020204" pitchFamily="34" charset="0"/>
              <a:buChar char="•"/>
              <a:defRPr/>
            </a:lvl1pPr>
            <a:lvl2pPr marL="800100" indent="-342900">
              <a:buSzPct val="120000"/>
              <a:buFont typeface="Arial" panose="020B0604020202020204" pitchFamily="34" charset="0"/>
              <a:buChar char="•"/>
              <a:defRPr/>
            </a:lvl2pPr>
            <a:lvl3pPr marL="1257300" indent="-342900">
              <a:buSzPct val="120000"/>
              <a:buFont typeface="Arial" panose="020B0604020202020204" pitchFamily="34" charset="0"/>
              <a:buChar char="•"/>
              <a:defRPr/>
            </a:lvl3pPr>
            <a:lvl4pPr marL="1657350" indent="-285750">
              <a:buSzPct val="120000"/>
              <a:buFont typeface="Arial" panose="020B0604020202020204" pitchFamily="34" charset="0"/>
              <a:buChar char="•"/>
              <a:defRPr/>
            </a:lvl4pPr>
            <a:lvl5pPr marL="2114550" indent="-285750">
              <a:buSzPct val="12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256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0424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400">
                <a:solidFill>
                  <a:schemeClr val="bg2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fld id="{E090F9AB-FE22-43E2-87A6-E09D14818F73}" type="slidenum">
              <a:rPr lang="fa-IR" smtClean="0"/>
              <a:pPr/>
              <a:t>‹#›</a:t>
            </a:fld>
            <a:endParaRPr lang="fa-IR" dirty="0"/>
          </a:p>
        </p:txBody>
      </p:sp>
      <p:cxnSp>
        <p:nvCxnSpPr>
          <p:cNvPr id="5" name="officeArt object" descr="Line"/>
          <p:cNvCxnSpPr/>
          <p:nvPr userDrawn="1"/>
        </p:nvCxnSpPr>
        <p:spPr>
          <a:xfrm>
            <a:off x="0" y="1062446"/>
            <a:ext cx="12192000" cy="2086"/>
          </a:xfrm>
          <a:prstGeom prst="line">
            <a:avLst/>
          </a:prstGeom>
          <a:noFill/>
          <a:ln w="38100" cap="flat">
            <a:solidFill>
              <a:srgbClr val="808080"/>
            </a:solidFill>
            <a:prstDash val="solid"/>
            <a:miter lim="400000"/>
          </a:ln>
          <a:effectLst/>
        </p:spPr>
      </p:cxn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fa-I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IRANSans"/>
                <a:ea typeface="Arial Unicode MS"/>
                <a:cs typeface="Arial" panose="020B0604020202020204" pitchFamily="34" charset="0"/>
              </a:rPr>
              <a:t> </a:t>
            </a:r>
            <a:endParaRPr kumimoji="0" lang="ar-SA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fa-I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Arial Unicode MS"/>
              </a:rPr>
            </a:br>
            <a:endParaRPr kumimoji="0" lang="en-US" altLang="fa-I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a-I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65956" y="152399"/>
            <a:ext cx="10860088" cy="862013"/>
          </a:xfrm>
        </p:spPr>
        <p:txBody>
          <a:bodyPr anchor="ctr">
            <a:normAutofit/>
          </a:bodyPr>
          <a:lstStyle>
            <a:lvl1pPr marL="0" indent="0" algn="ctr" rtl="1">
              <a:buNone/>
              <a:defRPr sz="2400" b="1">
                <a:latin typeface="Vazir" panose="020B0603030804020204" pitchFamily="34" charset="-78"/>
                <a:cs typeface="Vazir" panose="020B0603030804020204" pitchFamily="34" charset="-78"/>
              </a:defRPr>
            </a:lvl1pPr>
          </a:lstStyle>
          <a:p>
            <a:pPr lvl="0"/>
            <a:endParaRPr lang="fa-I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65956" y="1625600"/>
            <a:ext cx="10906284" cy="4551363"/>
          </a:xfrm>
        </p:spPr>
        <p:txBody>
          <a:bodyPr/>
          <a:lstStyle>
            <a:lvl1pPr marL="285750" indent="-285750">
              <a:buSzPct val="120000"/>
              <a:buFont typeface="Arial" panose="020B0604020202020204" pitchFamily="34" charset="0"/>
              <a:buChar char="•"/>
              <a:defRPr sz="18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600"/>
            </a:lvl2pPr>
            <a:lvl3pPr marL="1200150" indent="-285750">
              <a:buSzPct val="120000"/>
              <a:buFont typeface="Arial" panose="020B0604020202020204" pitchFamily="34" charset="0"/>
              <a:buChar char="•"/>
              <a:defRPr sz="1800"/>
            </a:lvl3pPr>
            <a:lvl4pPr marL="1657350" indent="-285750">
              <a:buSzPct val="120000"/>
              <a:buFont typeface="Arial" panose="020B0604020202020204" pitchFamily="34" charset="0"/>
              <a:buChar char="•"/>
              <a:defRPr sz="1600"/>
            </a:lvl4pPr>
            <a:lvl5pPr marL="2114550" indent="-285750">
              <a:buSzPct val="12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7695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59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4586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97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zir" panose="020B0603030804020204" pitchFamily="34" charset="-78"/>
          <a:ea typeface="+mn-ea"/>
          <a:cs typeface="Vazir" panose="020B060303080402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tags" Target="../tags/tag5.xm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8.xml"/><Relationship Id="rId7" Type="http://schemas.openxmlformats.org/officeDocument/2006/relationships/image" Target="../media/image4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1.xml"/><Relationship Id="rId7" Type="http://schemas.openxmlformats.org/officeDocument/2006/relationships/image" Target="../media/image3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3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48129-2211-4057-74D5-356744053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9" y="1892300"/>
            <a:ext cx="3690439" cy="312077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665956" y="415171"/>
            <a:ext cx="10860088" cy="86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524000" y="5013074"/>
            <a:ext cx="8820150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2000" dirty="0">
                <a:latin typeface="Vazir" panose="020B0604020202020204" pitchFamily="34" charset="-78"/>
                <a:cs typeface="Vazir" panose="020B0604020202020204" pitchFamily="34" charset="-78"/>
              </a:rPr>
              <a:t>دکتر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8020889" y="5373572"/>
            <a:ext cx="486617" cy="47287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3672228" y="5532489"/>
            <a:ext cx="4523694" cy="425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6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4324991" y="6364885"/>
            <a:ext cx="3542017" cy="3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100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524000" y="1332245"/>
            <a:ext cx="9144000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3600" dirty="0">
                <a:latin typeface="Vazir" panose="020B0604020202020204" pitchFamily="34" charset="-78"/>
                <a:cs typeface="Vazir" panose="020B0604020202020204" pitchFamily="34" charset="-78"/>
              </a:rPr>
              <a:t>جستجو آگاهانه </a:t>
            </a:r>
            <a:r>
              <a:rPr lang="fa-IR" sz="1800" dirty="0">
                <a:latin typeface="Vazir" panose="020B0604020202020204" pitchFamily="34" charset="-78"/>
                <a:cs typeface="Vazir" panose="020B0604020202020204" pitchFamily="34" charset="-78"/>
              </a:rPr>
              <a:t>(فصل 3.5 الی 3.6)</a:t>
            </a:r>
            <a:endParaRPr lang="fa-IR" sz="36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ناآگاهانه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E5A9A-BF85-3DDE-2A2C-8B520131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22" y="1341261"/>
            <a:ext cx="7349156" cy="51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353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هزینه یکنواخت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93712" y="1945901"/>
            <a:ext cx="10860088" cy="29661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استراتژی: مسیر با کمترین هزینه را بسط می‌دهد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خوبی: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UCS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کامل و بهینه است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موارد بد: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گزینه‌ها را در همه جهت بررسی می‌کند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اطلاعاتی در مورد مکان هدف وجود ندارد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995D3-2AD0-05E8-85F4-90B82AD17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93" y="1462885"/>
            <a:ext cx="3294614" cy="46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 </a:t>
            </a:r>
            <a:r>
              <a:rPr lang="en-US" dirty="0"/>
              <a:t> UCS</a:t>
            </a:r>
            <a:r>
              <a:rPr lang="fa-IR" dirty="0"/>
              <a:t>خالی</a:t>
            </a:r>
            <a:endParaRPr lang="en-US" dirty="0"/>
          </a:p>
        </p:txBody>
      </p:sp>
      <p:pic>
        <p:nvPicPr>
          <p:cNvPr id="5" name="Empty-UCS.mp4">
            <a:hlinkClick r:id="" action="ppaction://media"/>
            <a:extLst>
              <a:ext uri="{FF2B5EF4-FFF2-40B4-BE49-F238E27FC236}">
                <a16:creationId xmlns:a16="http://schemas.microsoft.com/office/drawing/2014/main" id="{ABEA8827-8D6B-80A1-441D-47AD802F2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19" y="1190126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63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 </a:t>
            </a:r>
            <a:r>
              <a:rPr lang="en-US" dirty="0"/>
              <a:t>UCS </a:t>
            </a:r>
            <a:r>
              <a:rPr lang="fa-IR" dirty="0"/>
              <a:t>ماز کوچک </a:t>
            </a:r>
            <a:r>
              <a:rPr lang="en-US" dirty="0"/>
              <a:t>Pacman</a:t>
            </a:r>
          </a:p>
        </p:txBody>
      </p:sp>
      <p:pic>
        <p:nvPicPr>
          <p:cNvPr id="6" name="ContoursPacmanSmallMaze-UCS.mp4">
            <a:hlinkClick r:id="" action="ppaction://media"/>
            <a:extLst>
              <a:ext uri="{FF2B5EF4-FFF2-40B4-BE49-F238E27FC236}">
                <a16:creationId xmlns:a16="http://schemas.microsoft.com/office/drawing/2014/main" id="{7DD231A9-D37D-CBCF-BE95-D92182C75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2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0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آگاهانه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692B8-9FE2-9154-6D1B-D4D5D49CB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t="23768" r="16107" b="39517"/>
          <a:stretch/>
        </p:blipFill>
        <p:spPr>
          <a:xfrm>
            <a:off x="1918855" y="2121482"/>
            <a:ext cx="8793927" cy="31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979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هیوریستیک‌های جستجو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756011" y="1385151"/>
            <a:ext cx="10860088" cy="15850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یک هیوریستیک عبارت است از: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تابعی که </a:t>
            </a:r>
            <a:r>
              <a:rPr lang="fa-IR" sz="1600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تخمین می‌زند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که یک حالت چقدر به هدف نزدیک است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برای یک مساله جستجوی خاص طراحی شده است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مثال: فاصله منهتن و فاصله اقلیدسی برای مسئله مسیریابی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EC857-51AD-3FA8-4377-7D3E13784F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97"/>
          <a:stretch/>
        </p:blipFill>
        <p:spPr>
          <a:xfrm>
            <a:off x="-523668" y="218772"/>
            <a:ext cx="3204522" cy="4741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3454E-7BA4-EF83-4AD1-353142A2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2"/>
          <a:stretch/>
        </p:blipFill>
        <p:spPr>
          <a:xfrm>
            <a:off x="2089718" y="2292698"/>
            <a:ext cx="3561521" cy="474115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FF71BA-A157-94D4-2C37-82CED8CD5FFA}"/>
              </a:ext>
            </a:extLst>
          </p:cNvPr>
          <p:cNvSpPr/>
          <p:nvPr/>
        </p:nvSpPr>
        <p:spPr>
          <a:xfrm rot="20699639">
            <a:off x="2635601" y="5578230"/>
            <a:ext cx="1004684" cy="4583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46E0B2-C3D5-A037-F4F7-D15D6CE20C9D}"/>
              </a:ext>
            </a:extLst>
          </p:cNvPr>
          <p:cNvSpPr/>
          <p:nvPr/>
        </p:nvSpPr>
        <p:spPr>
          <a:xfrm rot="20699639">
            <a:off x="1077311" y="3551252"/>
            <a:ext cx="1004684" cy="4583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Z:\Shared with PC\smallMaze.png">
            <a:extLst>
              <a:ext uri="{FF2B5EF4-FFF2-40B4-BE49-F238E27FC236}">
                <a16:creationId xmlns:a16="http://schemas.microsoft.com/office/drawing/2014/main" id="{A7CB6080-8397-60F2-B163-35DFDAC0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2993" y="337819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8">
            <a:extLst>
              <a:ext uri="{FF2B5EF4-FFF2-40B4-BE49-F238E27FC236}">
                <a16:creationId xmlns:a16="http://schemas.microsoft.com/office/drawing/2014/main" id="{979AB232-F14E-CBB4-E524-4642B8D6140B}"/>
              </a:ext>
            </a:extLst>
          </p:cNvPr>
          <p:cNvGrpSpPr>
            <a:grpSpLocks/>
          </p:cNvGrpSpPr>
          <p:nvPr/>
        </p:nvGrpSpPr>
        <p:grpSpPr bwMode="auto">
          <a:xfrm>
            <a:off x="5272886" y="3957636"/>
            <a:ext cx="3025775" cy="1924051"/>
            <a:chOff x="1573306" y="4155142"/>
            <a:chExt cx="3025588" cy="192292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D067477-A9C5-93F8-6A9E-F5CE1596A213}"/>
                </a:ext>
              </a:extLst>
            </p:cNvPr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57C94-D960-1C24-B19E-7AB6EF6D9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174CDA-73EB-0A3B-F2A7-8BE35878B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18" name="Group 19">
            <a:extLst>
              <a:ext uri="{FF2B5EF4-FFF2-40B4-BE49-F238E27FC236}">
                <a16:creationId xmlns:a16="http://schemas.microsoft.com/office/drawing/2014/main" id="{29F5BB6B-B71B-F7A1-48E4-27491B95AD2F}"/>
              </a:ext>
            </a:extLst>
          </p:cNvPr>
          <p:cNvGrpSpPr>
            <a:grpSpLocks/>
          </p:cNvGrpSpPr>
          <p:nvPr/>
        </p:nvGrpSpPr>
        <p:grpSpPr bwMode="auto">
          <a:xfrm>
            <a:off x="5353850" y="4375151"/>
            <a:ext cx="2978143" cy="1506537"/>
            <a:chOff x="1653989" y="4572529"/>
            <a:chExt cx="2978334" cy="150554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42EAF8-2D70-BFC5-BA71-6B55E90A46EE}"/>
                </a:ext>
              </a:extLst>
            </p:cNvPr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CA8CE79-89A9-9583-075E-96277DAFE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E77A4F2A-B602-F910-ABB1-A3E0E75F1389}"/>
              </a:ext>
            </a:extLst>
          </p:cNvPr>
          <p:cNvSpPr/>
          <p:nvPr/>
        </p:nvSpPr>
        <p:spPr>
          <a:xfrm rot="20699639">
            <a:off x="3733799" y="5958295"/>
            <a:ext cx="1004684" cy="45836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09E20-99CD-AE9C-091F-170F989C8D3E}"/>
              </a:ext>
            </a:extLst>
          </p:cNvPr>
          <p:cNvSpPr txBox="1"/>
          <p:nvPr/>
        </p:nvSpPr>
        <p:spPr>
          <a:xfrm>
            <a:off x="3663934" y="6002812"/>
            <a:ext cx="1138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هدف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10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تابع هیوریستیک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82410-A2D8-7C07-8197-685D69994C21}"/>
              </a:ext>
            </a:extLst>
          </p:cNvPr>
          <p:cNvGrpSpPr/>
          <p:nvPr/>
        </p:nvGrpSpPr>
        <p:grpSpPr>
          <a:xfrm>
            <a:off x="1546197" y="1557383"/>
            <a:ext cx="9099605" cy="4862467"/>
            <a:chOff x="0" y="0"/>
            <a:chExt cx="8418511" cy="50661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43A65-82B4-BA00-04BA-1204FB155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0245"/>
              <a:ext cx="8329612" cy="409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B3C30CAD-9D5D-BFEA-9DC5-73A0311D5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646" y="4342853"/>
              <a:ext cx="1142995" cy="72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2600" kern="1200"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Helvetica Neue"/>
                </a:rPr>
                <a:t>h(x)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Rounded Rectangle 121">
              <a:extLst>
                <a:ext uri="{FF2B5EF4-FFF2-40B4-BE49-F238E27FC236}">
                  <a16:creationId xmlns:a16="http://schemas.microsoft.com/office/drawing/2014/main" id="{A50E78F8-CE13-7780-387C-163C076B8382}"/>
                </a:ext>
              </a:extLst>
            </p:cNvPr>
            <p:cNvSpPr/>
            <p:nvPr/>
          </p:nvSpPr>
          <p:spPr>
            <a:xfrm>
              <a:off x="6513511" y="0"/>
              <a:ext cx="1905000" cy="4267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038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تابع هیوریستیک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7EE54-4078-85E0-3BCB-379CA13726E8}"/>
              </a:ext>
            </a:extLst>
          </p:cNvPr>
          <p:cNvSpPr txBox="1"/>
          <p:nvPr/>
        </p:nvSpPr>
        <p:spPr>
          <a:xfrm>
            <a:off x="1967979" y="1303721"/>
            <a:ext cx="780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هیوریستیک: عدد بزرگترین پنکیک که هنوز در جای خود نیست.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2355B6-7004-E4A2-C5EC-2C735529B72A}"/>
              </a:ext>
            </a:extLst>
          </p:cNvPr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C3B524-8683-24A4-DF08-65ADA93C5B89}"/>
              </a:ext>
            </a:extLst>
          </p:cNvPr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0AACD15-6298-98AB-9F5D-05CC869F7E38}"/>
              </a:ext>
            </a:extLst>
          </p:cNvPr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4047B30-056E-E37F-2444-B414469E0718}"/>
              </a:ext>
            </a:extLst>
          </p:cNvPr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AF5ED5D-2E8B-5321-537C-621BCB965774}"/>
              </a:ext>
            </a:extLst>
          </p:cNvPr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EA1F14-F19E-9996-9285-964AC330566E}"/>
              </a:ext>
            </a:extLst>
          </p:cNvPr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0E34C23-DE9B-5646-250F-3B03304E65D7}"/>
              </a:ext>
            </a:extLst>
          </p:cNvPr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21E145-1952-A0D6-D898-BC4E0872A18D}"/>
              </a:ext>
            </a:extLst>
          </p:cNvPr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B27420-224E-3B21-6944-C1E13BF8E190}"/>
              </a:ext>
            </a:extLst>
          </p:cNvPr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68E3471-C76C-2E4F-0A50-2CF55017D39E}"/>
              </a:ext>
            </a:extLst>
          </p:cNvPr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C6CB446-3DC5-161A-B96F-D446A7E2026E}"/>
              </a:ext>
            </a:extLst>
          </p:cNvPr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EAF06C1-449F-5E79-EE34-DCC65DF14FAC}"/>
              </a:ext>
            </a:extLst>
          </p:cNvPr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8" name="Group 81">
            <a:extLst>
              <a:ext uri="{FF2B5EF4-FFF2-40B4-BE49-F238E27FC236}">
                <a16:creationId xmlns:a16="http://schemas.microsoft.com/office/drawing/2014/main" id="{15D328A3-8FB8-814D-9A91-001687A4F90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DFA23BD-9289-C6A8-5B24-5094CE062081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5C99BC-510F-1DA2-5881-A918BF06FDCD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AFFA6BE-007D-0941-A2ED-BCB0639CF079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B1BB9C9-61A2-6598-6D96-BEB80AF6AB79}"/>
              </a:ext>
            </a:extLst>
          </p:cNvPr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oup 87">
            <a:extLst>
              <a:ext uri="{FF2B5EF4-FFF2-40B4-BE49-F238E27FC236}">
                <a16:creationId xmlns:a16="http://schemas.microsoft.com/office/drawing/2014/main" id="{7E4F97A2-1AC1-7F68-EFE0-0FA665F3968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04" name="Group 82">
              <a:extLst>
                <a:ext uri="{FF2B5EF4-FFF2-40B4-BE49-F238E27FC236}">
                  <a16:creationId xmlns:a16="http://schemas.microsoft.com/office/drawing/2014/main" id="{F4F4EA52-5AFC-1FCD-686B-DA1A8D8ACD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7406485-B0FA-2F33-4765-CB48BF851466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BE2C863D-1C1C-38A6-82A4-3ED3C43D01D5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8045859-02F7-5666-6884-DF6827F21516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64BA838-6FF2-E94C-C5EE-E7F87D4A2DA9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4990582-E038-4C20-865D-42CC30294CD9}"/>
              </a:ext>
            </a:extLst>
          </p:cNvPr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2356B30-68C0-12FF-35FB-A65E1C37FA60}"/>
              </a:ext>
            </a:extLst>
          </p:cNvPr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C6B5289-E1A3-ECBD-2391-581A4482E98F}"/>
              </a:ext>
            </a:extLst>
          </p:cNvPr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EB39FCB-4696-10A2-FE85-323AFE2A02A2}"/>
              </a:ext>
            </a:extLst>
          </p:cNvPr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3ADF1A6-E7EC-43F4-A7C2-E4CB7684F590}"/>
              </a:ext>
            </a:extLst>
          </p:cNvPr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C7BB7A3-42E6-3819-2C4F-3D36BC2D7EC9}"/>
              </a:ext>
            </a:extLst>
          </p:cNvPr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Group 94">
            <a:extLst>
              <a:ext uri="{FF2B5EF4-FFF2-40B4-BE49-F238E27FC236}">
                <a16:creationId xmlns:a16="http://schemas.microsoft.com/office/drawing/2014/main" id="{2DE41236-F830-6567-EF7C-6AC1539F7F5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21AD519-5AFD-6D20-1D1D-2E6A73C9D462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7E63D2-65F2-9E8A-C87C-CE10E24C6432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20E9620-BA92-888A-3BDD-1AD7C6A2A9B9}"/>
              </a:ext>
            </a:extLst>
          </p:cNvPr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2E556C1-110C-FC11-40B5-54E981A8F45E}"/>
              </a:ext>
            </a:extLst>
          </p:cNvPr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E6DC2BE-21BA-B7F3-DF96-B80B1714C64E}"/>
              </a:ext>
            </a:extLst>
          </p:cNvPr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8292467-6B36-3114-909A-2CF4CF1F971C}"/>
              </a:ext>
            </a:extLst>
          </p:cNvPr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25A4963-ED52-EA91-B319-8C6AC2590AD4}"/>
              </a:ext>
            </a:extLst>
          </p:cNvPr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" name="Group 80">
            <a:extLst>
              <a:ext uri="{FF2B5EF4-FFF2-40B4-BE49-F238E27FC236}">
                <a16:creationId xmlns:a16="http://schemas.microsoft.com/office/drawing/2014/main" id="{919F521F-A7EB-7973-0DED-126E7107F60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96B80D4-5764-F019-FC4E-4257249B3FB4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14B8DAA-7726-40EA-3F25-399AEA13A025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C94A460-48F3-1812-094D-9DDF14339E86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77FC64B-4753-4610-AF59-DF2E4FCC0976}"/>
              </a:ext>
            </a:extLst>
          </p:cNvPr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Group 86">
            <a:extLst>
              <a:ext uri="{FF2B5EF4-FFF2-40B4-BE49-F238E27FC236}">
                <a16:creationId xmlns:a16="http://schemas.microsoft.com/office/drawing/2014/main" id="{41815738-64AB-BE3F-08C4-D10B809732D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A74406D-DD8C-7E46-0A6A-ECE21A009A9C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A69287B-FF74-EDEF-8416-B29D4365DDEE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817B0BA-D8A8-92FA-D804-A0ACF4B0FEB1}"/>
              </a:ext>
            </a:extLst>
          </p:cNvPr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2" name="Group 92">
            <a:extLst>
              <a:ext uri="{FF2B5EF4-FFF2-40B4-BE49-F238E27FC236}">
                <a16:creationId xmlns:a16="http://schemas.microsoft.com/office/drawing/2014/main" id="{DF35D9DF-EBD1-1C2A-2E9B-1E7F813E2B4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C9CAC37-1CE5-6EBA-00DF-6AD992CE2A48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4" name="Group 88">
              <a:extLst>
                <a:ext uri="{FF2B5EF4-FFF2-40B4-BE49-F238E27FC236}">
                  <a16:creationId xmlns:a16="http://schemas.microsoft.com/office/drawing/2014/main" id="{A227684C-0D4F-EFDD-4928-6CAB4DA77B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FD435A54-0341-99B9-0025-2B3330B4EE3E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7804412-C7B2-2B6E-9872-EB83E0257D13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538F60C-5171-4AD6-DFF3-8C2CBE9CEE93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98">
            <a:extLst>
              <a:ext uri="{FF2B5EF4-FFF2-40B4-BE49-F238E27FC236}">
                <a16:creationId xmlns:a16="http://schemas.microsoft.com/office/drawing/2014/main" id="{7289BDA1-F02F-4A63-337A-0E1C85A99D7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7CCAEB6-F93B-9FAB-6161-000BC77FF053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0" name="Group 94">
              <a:extLst>
                <a:ext uri="{FF2B5EF4-FFF2-40B4-BE49-F238E27FC236}">
                  <a16:creationId xmlns:a16="http://schemas.microsoft.com/office/drawing/2014/main" id="{D2893B48-531A-04FA-A505-A6A95A38D4C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6A6515E-E09E-80F4-0951-7329820EB381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45197F2-0524-902C-783A-AFEAA460A20A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72AC8CC-8C71-F253-6797-0088A353C30F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2D7667-7169-5543-5F7F-394C2F2B1755}"/>
              </a:ext>
            </a:extLst>
          </p:cNvPr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06">
            <a:extLst>
              <a:ext uri="{FF2B5EF4-FFF2-40B4-BE49-F238E27FC236}">
                <a16:creationId xmlns:a16="http://schemas.microsoft.com/office/drawing/2014/main" id="{1B20512C-B3C6-7D0F-47C8-0F8882FB992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9CAF078-3A77-885B-9CC0-F120C803EB3C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DAA9A85-F462-8C7D-D5EB-CC03C88BB24F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162DF24-C7A8-AF1E-E0D1-70073D539FDB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EFAECA95-3D3B-8351-BCEF-AFCC3646B42F}"/>
              </a:ext>
            </a:extLst>
          </p:cNvPr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8BF3DBC-70D9-9278-7A0D-C8DEBAAD9855}"/>
              </a:ext>
            </a:extLst>
          </p:cNvPr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C0FC5B8-1B36-9CB5-AE0C-F35C9A7C606C}"/>
              </a:ext>
            </a:extLst>
          </p:cNvPr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FC7A900-6C97-4ACB-5405-DBB85827868E}"/>
              </a:ext>
            </a:extLst>
          </p:cNvPr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E102B474-1F4E-76F5-BB09-7AE40B052E82}"/>
              </a:ext>
            </a:extLst>
          </p:cNvPr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C721FFC-94F2-77AF-535F-76219C90F43F}"/>
              </a:ext>
            </a:extLst>
          </p:cNvPr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DAAA2EA-50C6-02BF-2D41-4C5C55B2DADA}"/>
              </a:ext>
            </a:extLst>
          </p:cNvPr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6115DE3-21BB-684B-BCA6-01746F707DD0}"/>
              </a:ext>
            </a:extLst>
          </p:cNvPr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E392AA7-8682-41E8-910F-B6E42D4FE2BB}"/>
              </a:ext>
            </a:extLst>
          </p:cNvPr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8" name="Group 131">
            <a:extLst>
              <a:ext uri="{FF2B5EF4-FFF2-40B4-BE49-F238E27FC236}">
                <a16:creationId xmlns:a16="http://schemas.microsoft.com/office/drawing/2014/main" id="{604C57BF-7104-D07A-8E3F-2680559E2A5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4FF0648-E381-4FA4-BC52-D50BFE49D101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94FFC11-6395-4A36-B793-57BB2EBEA09F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8AD4F042-8BF9-E784-AF58-EB8C4A4A2112}"/>
              </a:ext>
            </a:extLst>
          </p:cNvPr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1FB166E-EDF1-F3F1-5FB2-02FAEFB2AE4E}"/>
              </a:ext>
            </a:extLst>
          </p:cNvPr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0B6BAAF-5688-8145-A2D4-FC0B0243A4F8}"/>
              </a:ext>
            </a:extLst>
          </p:cNvPr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B4BFC55-436B-9CBB-81AF-67F5A125A4A3}"/>
              </a:ext>
            </a:extLst>
          </p:cNvPr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8">
            <a:extLst>
              <a:ext uri="{FF2B5EF4-FFF2-40B4-BE49-F238E27FC236}">
                <a16:creationId xmlns:a16="http://schemas.microsoft.com/office/drawing/2014/main" id="{117C351A-9F53-ACCC-901E-DDFE04E403D8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66" name="TextBox 150">
              <a:extLst>
                <a:ext uri="{FF2B5EF4-FFF2-40B4-BE49-F238E27FC236}">
                  <a16:creationId xmlns:a16="http://schemas.microsoft.com/office/drawing/2014/main" id="{AA7A902F-DCB7-2F20-4C4B-AD86283B6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67" name="TextBox 154">
              <a:extLst>
                <a:ext uri="{FF2B5EF4-FFF2-40B4-BE49-F238E27FC236}">
                  <a16:creationId xmlns:a16="http://schemas.microsoft.com/office/drawing/2014/main" id="{7D73E2C4-C1BC-120A-BA21-F36C35FF3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68" name="TextBox 156">
              <a:extLst>
                <a:ext uri="{FF2B5EF4-FFF2-40B4-BE49-F238E27FC236}">
                  <a16:creationId xmlns:a16="http://schemas.microsoft.com/office/drawing/2014/main" id="{E08F78B0-3441-CB17-243C-21C3A470C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69" name="TextBox 157">
              <a:extLst>
                <a:ext uri="{FF2B5EF4-FFF2-40B4-BE49-F238E27FC236}">
                  <a16:creationId xmlns:a16="http://schemas.microsoft.com/office/drawing/2014/main" id="{629C5311-F29F-E8CF-54C8-57F03FC54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70" name="TextBox 158">
              <a:extLst>
                <a:ext uri="{FF2B5EF4-FFF2-40B4-BE49-F238E27FC236}">
                  <a16:creationId xmlns:a16="http://schemas.microsoft.com/office/drawing/2014/main" id="{CE31EBE3-B70E-D3F3-30CE-AB36A1037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71" name="TextBox 159">
              <a:extLst>
                <a:ext uri="{FF2B5EF4-FFF2-40B4-BE49-F238E27FC236}">
                  <a16:creationId xmlns:a16="http://schemas.microsoft.com/office/drawing/2014/main" id="{A51DD54E-A164-E99E-1438-9915C4FE9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72" name="TextBox 161">
              <a:extLst>
                <a:ext uri="{FF2B5EF4-FFF2-40B4-BE49-F238E27FC236}">
                  <a16:creationId xmlns:a16="http://schemas.microsoft.com/office/drawing/2014/main" id="{B735C309-80BB-D96A-5FF5-EF7F33D595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73" name="TextBox 162">
              <a:extLst>
                <a:ext uri="{FF2B5EF4-FFF2-40B4-BE49-F238E27FC236}">
                  <a16:creationId xmlns:a16="http://schemas.microsoft.com/office/drawing/2014/main" id="{EB03FA2B-CB31-4AE6-C760-F2F5743F1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74" name="TextBox 163">
              <a:extLst>
                <a:ext uri="{FF2B5EF4-FFF2-40B4-BE49-F238E27FC236}">
                  <a16:creationId xmlns:a16="http://schemas.microsoft.com/office/drawing/2014/main" id="{D37531FA-5DA2-6551-5DA5-6ED7CD4D4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75" name="TextBox 164">
              <a:extLst>
                <a:ext uri="{FF2B5EF4-FFF2-40B4-BE49-F238E27FC236}">
                  <a16:creationId xmlns:a16="http://schemas.microsoft.com/office/drawing/2014/main" id="{F25EB8E9-051A-3F61-CC65-29F4A8CFC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76" name="TextBox 165">
              <a:extLst>
                <a:ext uri="{FF2B5EF4-FFF2-40B4-BE49-F238E27FC236}">
                  <a16:creationId xmlns:a16="http://schemas.microsoft.com/office/drawing/2014/main" id="{D1B72E8B-E99F-B5C6-80CA-2102C57F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77" name="TextBox 166">
              <a:extLst>
                <a:ext uri="{FF2B5EF4-FFF2-40B4-BE49-F238E27FC236}">
                  <a16:creationId xmlns:a16="http://schemas.microsoft.com/office/drawing/2014/main" id="{4D6C84AB-94D2-226D-F6C3-19256EDF0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78" name="TextBox 167">
              <a:extLst>
                <a:ext uri="{FF2B5EF4-FFF2-40B4-BE49-F238E27FC236}">
                  <a16:creationId xmlns:a16="http://schemas.microsoft.com/office/drawing/2014/main" id="{4114BEAF-C4DC-EF8A-DEA4-20DDED569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79" name="Text Box 6">
            <a:extLst>
              <a:ext uri="{FF2B5EF4-FFF2-40B4-BE49-F238E27FC236}">
                <a16:creationId xmlns:a16="http://schemas.microsoft.com/office/drawing/2014/main" id="{A5D63E49-3992-4F1A-C871-2FE152BFC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2656872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حریصانه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80F0C-07E5-C538-1FA4-EF205B703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91" y="1380160"/>
            <a:ext cx="7417418" cy="52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87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19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حریصانه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A72B9A-6CD1-0C55-99DC-FA12B5E814F3}"/>
              </a:ext>
            </a:extLst>
          </p:cNvPr>
          <p:cNvGrpSpPr/>
          <p:nvPr/>
        </p:nvGrpSpPr>
        <p:grpSpPr>
          <a:xfrm>
            <a:off x="1422269" y="1511910"/>
            <a:ext cx="9347461" cy="4994911"/>
            <a:chOff x="0" y="0"/>
            <a:chExt cx="8418511" cy="506611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612FF9-D7FF-D8CC-B527-A5B29C955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0245"/>
              <a:ext cx="8329612" cy="409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E96CA824-5510-8D1B-0FCC-3CD48D9B9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646" y="4342853"/>
              <a:ext cx="1142995" cy="72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2600" kern="1200"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Helvetica Neue"/>
                </a:rPr>
                <a:t>h(x)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Rounded Rectangle 32830">
              <a:extLst>
                <a:ext uri="{FF2B5EF4-FFF2-40B4-BE49-F238E27FC236}">
                  <a16:creationId xmlns:a16="http://schemas.microsoft.com/office/drawing/2014/main" id="{0196E24A-5257-56A8-2D1D-D0C8185C4026}"/>
                </a:ext>
              </a:extLst>
            </p:cNvPr>
            <p:cNvSpPr/>
            <p:nvPr/>
          </p:nvSpPr>
          <p:spPr>
            <a:xfrm>
              <a:off x="6513511" y="0"/>
              <a:ext cx="1905000" cy="4267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6432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1"/>
            <a:r>
              <a:rPr lang="ar-SA" b="1" dirty="0"/>
              <a:t>رئوس مطالب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56" y="1833178"/>
            <a:ext cx="10860088" cy="31916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marR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جستجوی آگاهانه 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هیوریستیک‌ها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جستجوی 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حریصانه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جستجوی </a:t>
            </a:r>
            <a:r>
              <a:rPr lang="en-US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A*</a:t>
            </a:r>
          </a:p>
          <a:p>
            <a:pPr marL="457200" marR="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 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342900" marR="0" indent="-3429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جستجوی</a:t>
            </a:r>
            <a:r>
              <a:rPr lang="fa-IR" sz="20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گرافی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6BE97-70F1-4819-EE44-12E086E5C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6" t="13364" r="31132" b="16846"/>
          <a:stretch/>
        </p:blipFill>
        <p:spPr>
          <a:xfrm>
            <a:off x="1192696" y="1434989"/>
            <a:ext cx="4240696" cy="49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54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تابع هیوریستیک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2CBD14-42AC-7AA0-3DB7-41B24DB7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205767" y="341966"/>
            <a:ext cx="4605206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0B874-2548-3D1E-658F-9598DEB18AAB}"/>
              </a:ext>
            </a:extLst>
          </p:cNvPr>
          <p:cNvSpPr txBox="1"/>
          <p:nvPr/>
        </p:nvSpPr>
        <p:spPr>
          <a:xfrm>
            <a:off x="5773934" y="1418847"/>
            <a:ext cx="61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گره‌ای را که </a:t>
            </a:r>
            <a:r>
              <a:rPr lang="fa-IR" dirty="0" err="1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نزدیک‌ترین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به هدف بنظر می‌رسد بسط دهید…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7420D-66E3-C393-922D-2BCC76A7F536}"/>
              </a:ext>
            </a:extLst>
          </p:cNvPr>
          <p:cNvSpPr txBox="1"/>
          <p:nvPr/>
        </p:nvSpPr>
        <p:spPr>
          <a:xfrm>
            <a:off x="5663527" y="5582637"/>
            <a:ext cx="61821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Roboto" panose="02000000000000000000" pitchFamily="2" charset="0"/>
                <a:cs typeface="Vazir" panose="020B0603030804020204" pitchFamily="34" charset="-78"/>
              </a:rPr>
              <a:t>کجای کار می‌تواند خطا برود</a:t>
            </a: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Helvetica Neue"/>
                <a:ea typeface="Roboto" panose="02000000000000000000" pitchFamily="2" charset="0"/>
                <a:cs typeface="Vazir" panose="020B0603030804020204" pitchFamily="34" charset="-78"/>
              </a:rPr>
              <a:t>؟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DE8F-A7E2-E520-62D1-7B1CDFEC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6680" y="1861576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F3870793-C4B3-A916-9820-84A94B35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0496" y="1904440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45795B3-20F3-8D5F-B086-20611504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8897" y="1955241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06B9A9F6-8C4C-70DE-3FD1-E6E83333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75721" y="1936194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68CF8-C6D7-2E9B-2F71-B89B315498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5"/>
          <a:stretch/>
        </p:blipFill>
        <p:spPr>
          <a:xfrm>
            <a:off x="1638071" y="4860373"/>
            <a:ext cx="3667950" cy="1917734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AD689F5-8F24-549E-98C5-3EBD09143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79112"/>
          <a:stretch/>
        </p:blipFill>
        <p:spPr bwMode="auto">
          <a:xfrm>
            <a:off x="73120" y="3285567"/>
            <a:ext cx="1454544" cy="342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1FA8C4-3A1E-6BA6-FB51-11E1780670AF}"/>
              </a:ext>
            </a:extLst>
          </p:cNvPr>
          <p:cNvSpPr/>
          <p:nvPr/>
        </p:nvSpPr>
        <p:spPr>
          <a:xfrm>
            <a:off x="1736333" y="1869897"/>
            <a:ext cx="1458930" cy="708916"/>
          </a:xfrm>
          <a:custGeom>
            <a:avLst/>
            <a:gdLst>
              <a:gd name="connsiteX0" fmla="*/ 0 w 1458930"/>
              <a:gd name="connsiteY0" fmla="*/ 0 h 708916"/>
              <a:gd name="connsiteX1" fmla="*/ 770561 w 1458930"/>
              <a:gd name="connsiteY1" fmla="*/ 369869 h 708916"/>
              <a:gd name="connsiteX2" fmla="*/ 1458930 w 1458930"/>
              <a:gd name="connsiteY2" fmla="*/ 708916 h 70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708916">
                <a:moveTo>
                  <a:pt x="0" y="0"/>
                </a:moveTo>
                <a:lnTo>
                  <a:pt x="770561" y="369869"/>
                </a:lnTo>
                <a:lnTo>
                  <a:pt x="1458930" y="708916"/>
                </a:lnTo>
              </a:path>
            </a:pathLst>
          </a:cu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08E5ED-5DEA-09BA-5305-8D4055A11A7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436960" y="1603513"/>
            <a:ext cx="758303" cy="975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966748-E8A6-101B-5287-FD171B14F08D}"/>
              </a:ext>
            </a:extLst>
          </p:cNvPr>
          <p:cNvSpPr txBox="1"/>
          <p:nvPr/>
        </p:nvSpPr>
        <p:spPr>
          <a:xfrm>
            <a:off x="2594640" y="150820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h: </a:t>
            </a:r>
            <a:r>
              <a:rPr lang="fa-IR" dirty="0">
                <a:solidFill>
                  <a:srgbClr val="FF0000"/>
                </a:solidFill>
              </a:rPr>
              <a:t>210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DACB-E0D0-BBDA-F19E-6DAABFD5BC86}"/>
              </a:ext>
            </a:extLst>
          </p:cNvPr>
          <p:cNvSpPr txBox="1"/>
          <p:nvPr/>
        </p:nvSpPr>
        <p:spPr>
          <a:xfrm>
            <a:off x="2398818" y="253727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AD47"/>
                </a:solidFill>
              </a:rPr>
              <a:t>h: </a:t>
            </a:r>
            <a:r>
              <a:rPr lang="fa-IR" dirty="0">
                <a:solidFill>
                  <a:srgbClr val="70AD47"/>
                </a:solidFill>
              </a:rPr>
              <a:t>190</a:t>
            </a:r>
            <a:endParaRPr lang="en-US" dirty="0">
              <a:solidFill>
                <a:srgbClr val="70AD4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082F0-89ED-0BC2-5DEA-B697E3DF0E35}"/>
              </a:ext>
            </a:extLst>
          </p:cNvPr>
          <p:cNvSpPr txBox="1"/>
          <p:nvPr/>
        </p:nvSpPr>
        <p:spPr>
          <a:xfrm>
            <a:off x="2099127" y="2819170"/>
            <a:ext cx="73334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0" bIns="0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: 198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F18A9-4726-BB22-8F5D-DB3BF87B5DB5}"/>
              </a:ext>
            </a:extLst>
          </p:cNvPr>
          <p:cNvSpPr txBox="1"/>
          <p:nvPr/>
        </p:nvSpPr>
        <p:spPr>
          <a:xfrm>
            <a:off x="2771853" y="1236167"/>
            <a:ext cx="82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: 211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0ECAC-1E79-8261-6047-E094C29490F2}"/>
              </a:ext>
            </a:extLst>
          </p:cNvPr>
          <p:cNvSpPr txBox="1"/>
          <p:nvPr/>
        </p:nvSpPr>
        <p:spPr>
          <a:xfrm>
            <a:off x="1976930" y="1327862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fa-IR" sz="1000" dirty="0">
                <a:solidFill>
                  <a:srgbClr val="FF0000"/>
                </a:solidFill>
              </a:rPr>
              <a:t>50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7C23D-5C41-E336-43B8-D810892508FA}"/>
              </a:ext>
            </a:extLst>
          </p:cNvPr>
          <p:cNvSpPr txBox="1"/>
          <p:nvPr/>
        </p:nvSpPr>
        <p:spPr>
          <a:xfrm>
            <a:off x="1638086" y="1580694"/>
            <a:ext cx="21159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fa-IR" sz="1000" dirty="0">
                <a:solidFill>
                  <a:srgbClr val="70AD47"/>
                </a:solidFill>
              </a:rPr>
              <a:t>100</a:t>
            </a:r>
            <a:endParaRPr lang="en-US" sz="10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03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  <p:bldP spid="22" grpId="0" animBg="1"/>
      <p:bldP spid="23" grpId="0"/>
      <p:bldP spid="7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حریصانه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7EE54-4078-85E0-3BCB-379CA13726E8}"/>
              </a:ext>
            </a:extLst>
          </p:cNvPr>
          <p:cNvSpPr txBox="1"/>
          <p:nvPr/>
        </p:nvSpPr>
        <p:spPr>
          <a:xfrm>
            <a:off x="2623930" y="1475999"/>
            <a:ext cx="8902114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استراتژی: گره‌ای را که حدس می‌زنیم به هدف نزدیک‌تر است، بسط دهید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هیوریستیک: تخمین فاصله تا نزدیکترین هدف برای هر حالت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حالت رایج و مورد انتظار: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بهترین/اولین حدس شما را مستقیماً به سمت هدف (اشتباه) می‌برد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بدترین حالت: مثل یک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DFS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با هدایت خیلی بد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88BCAF-AFF1-9FC4-2A09-E699A1C6C2CC}"/>
              </a:ext>
            </a:extLst>
          </p:cNvPr>
          <p:cNvGrpSpPr/>
          <p:nvPr/>
        </p:nvGrpSpPr>
        <p:grpSpPr>
          <a:xfrm>
            <a:off x="936597" y="1621773"/>
            <a:ext cx="2623366" cy="2011245"/>
            <a:chOff x="0" y="0"/>
            <a:chExt cx="2927351" cy="2211386"/>
          </a:xfrm>
        </p:grpSpPr>
        <p:sp>
          <p:nvSpPr>
            <p:cNvPr id="99" name="Freeform 11269">
              <a:extLst>
                <a:ext uri="{FF2B5EF4-FFF2-40B4-BE49-F238E27FC236}">
                  <a16:creationId xmlns:a16="http://schemas.microsoft.com/office/drawing/2014/main" id="{4969C83A-1605-6E16-6ABF-E99A92F68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7" y="0"/>
              <a:ext cx="846139" cy="1774825"/>
            </a:xfrm>
            <a:custGeom>
              <a:avLst/>
              <a:gdLst>
                <a:gd name="T0" fmla="*/ 2147483647 w 533"/>
                <a:gd name="T1" fmla="*/ 2147483647 h 1118"/>
                <a:gd name="T2" fmla="*/ 2147483647 w 533"/>
                <a:gd name="T3" fmla="*/ 2147483647 h 1118"/>
                <a:gd name="T4" fmla="*/ 2147483647 w 533"/>
                <a:gd name="T5" fmla="*/ 2147483647 h 1118"/>
                <a:gd name="T6" fmla="*/ 2147483647 w 533"/>
                <a:gd name="T7" fmla="*/ 2147483647 h 1118"/>
                <a:gd name="T8" fmla="*/ 2147483647 w 533"/>
                <a:gd name="T9" fmla="*/ 2147483647 h 1118"/>
                <a:gd name="T10" fmla="*/ 2147483647 w 533"/>
                <a:gd name="T11" fmla="*/ 2147483647 h 1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3"/>
                <a:gd name="T19" fmla="*/ 0 h 1118"/>
                <a:gd name="T20" fmla="*/ 533 w 533"/>
                <a:gd name="T21" fmla="*/ 1118 h 1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3" h="1118">
                  <a:moveTo>
                    <a:pt x="100" y="137"/>
                  </a:moveTo>
                  <a:cubicBezTo>
                    <a:pt x="172" y="245"/>
                    <a:pt x="395" y="656"/>
                    <a:pt x="464" y="788"/>
                  </a:cubicBezTo>
                  <a:cubicBezTo>
                    <a:pt x="533" y="920"/>
                    <a:pt x="513" y="858"/>
                    <a:pt x="513" y="928"/>
                  </a:cubicBezTo>
                  <a:cubicBezTo>
                    <a:pt x="472" y="988"/>
                    <a:pt x="380" y="1118"/>
                    <a:pt x="281" y="991"/>
                  </a:cubicBezTo>
                  <a:cubicBezTo>
                    <a:pt x="260" y="823"/>
                    <a:pt x="60" y="284"/>
                    <a:pt x="30" y="142"/>
                  </a:cubicBezTo>
                  <a:cubicBezTo>
                    <a:pt x="0" y="0"/>
                    <a:pt x="32" y="29"/>
                    <a:pt x="100" y="137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00" name="Freeform 11270">
              <a:extLst>
                <a:ext uri="{FF2B5EF4-FFF2-40B4-BE49-F238E27FC236}">
                  <a16:creationId xmlns:a16="http://schemas.microsoft.com/office/drawing/2014/main" id="{9182B87F-B2E8-933F-FE3A-49C21BA9C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3186"/>
              <a:ext cx="2927351" cy="2108200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A76922-8E2C-8063-400A-40D702CD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363" y="458787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238EAEA-1B58-8309-84A6-F93C6ABBB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613" y="449261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/>
            </a:p>
          </p:txBody>
        </p:sp>
        <p:sp>
          <p:nvSpPr>
            <p:cNvPr id="103" name="Text Box 7">
              <a:extLst>
                <a:ext uri="{FF2B5EF4-FFF2-40B4-BE49-F238E27FC236}">
                  <a16:creationId xmlns:a16="http://schemas.microsoft.com/office/drawing/2014/main" id="{1196BBBD-772C-6603-76B2-5AEC8EBE7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2536" y="309543"/>
              <a:ext cx="274950" cy="413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108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Helvetica Neue"/>
                </a:rPr>
                <a:t>…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" name="Freeform 11274">
              <a:extLst>
                <a:ext uri="{FF2B5EF4-FFF2-40B4-BE49-F238E27FC236}">
                  <a16:creationId xmlns:a16="http://schemas.microsoft.com/office/drawing/2014/main" id="{60933798-A90F-3842-6FBD-A133B9B80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6" y="263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05" name="Text Box 9">
              <a:extLst>
                <a:ext uri="{FF2B5EF4-FFF2-40B4-BE49-F238E27FC236}">
                  <a16:creationId xmlns:a16="http://schemas.microsoft.com/office/drawing/2014/main" id="{05D92BAB-09AF-1741-4FFE-D0E415CBA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6710" y="61908"/>
              <a:ext cx="298445" cy="413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108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Helvetica Neue"/>
                </a:rPr>
                <a:t>b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2233E52-2F0F-3CEE-B399-C51D9ACD2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263" y="137318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A785745-1839-8E43-FECC-A889CE0FA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137" y="33337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52968A-5B70-A4D1-9FF6-F83EEF20767C}"/>
              </a:ext>
            </a:extLst>
          </p:cNvPr>
          <p:cNvGrpSpPr/>
          <p:nvPr/>
        </p:nvGrpSpPr>
        <p:grpSpPr>
          <a:xfrm>
            <a:off x="1007730" y="3999750"/>
            <a:ext cx="2623366" cy="2058893"/>
            <a:chOff x="79376" y="2614612"/>
            <a:chExt cx="2927351" cy="2263775"/>
          </a:xfrm>
        </p:grpSpPr>
        <p:sp>
          <p:nvSpPr>
            <p:cNvPr id="89" name="Freeform 11279">
              <a:extLst>
                <a:ext uri="{FF2B5EF4-FFF2-40B4-BE49-F238E27FC236}">
                  <a16:creationId xmlns:a16="http://schemas.microsoft.com/office/drawing/2014/main" id="{C438D000-96A9-C36E-B669-A0422BFE8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2" y="2614612"/>
              <a:ext cx="2884488" cy="2263775"/>
            </a:xfrm>
            <a:custGeom>
              <a:avLst/>
              <a:gdLst>
                <a:gd name="T0" fmla="*/ 2147483647 w 1817"/>
                <a:gd name="T1" fmla="*/ 2147483647 h 1714"/>
                <a:gd name="T2" fmla="*/ 2147483647 w 1817"/>
                <a:gd name="T3" fmla="*/ 2147483647 h 1714"/>
                <a:gd name="T4" fmla="*/ 2147483647 w 1817"/>
                <a:gd name="T5" fmla="*/ 2147483647 h 1714"/>
                <a:gd name="T6" fmla="*/ 2147483647 w 1817"/>
                <a:gd name="T7" fmla="*/ 2147483647 h 1714"/>
                <a:gd name="T8" fmla="*/ 2147483647 w 1817"/>
                <a:gd name="T9" fmla="*/ 2147483647 h 1714"/>
                <a:gd name="T10" fmla="*/ 2147483647 w 1817"/>
                <a:gd name="T11" fmla="*/ 2147483647 h 1714"/>
                <a:gd name="T12" fmla="*/ 2147483647 w 1817"/>
                <a:gd name="T13" fmla="*/ 2147483647 h 1714"/>
                <a:gd name="T14" fmla="*/ 2147483647 w 1817"/>
                <a:gd name="T15" fmla="*/ 2147483647 h 1714"/>
                <a:gd name="T16" fmla="*/ 2147483647 w 1817"/>
                <a:gd name="T17" fmla="*/ 2147483647 h 1714"/>
                <a:gd name="T18" fmla="*/ 2147483647 w 1817"/>
                <a:gd name="T19" fmla="*/ 2147483647 h 17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7"/>
                <a:gd name="T31" fmla="*/ 0 h 1714"/>
                <a:gd name="T32" fmla="*/ 1817 w 1817"/>
                <a:gd name="T33" fmla="*/ 1714 h 17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7" h="1714">
                  <a:moveTo>
                    <a:pt x="938" y="164"/>
                  </a:moveTo>
                  <a:cubicBezTo>
                    <a:pt x="1096" y="407"/>
                    <a:pt x="1716" y="1413"/>
                    <a:pt x="1817" y="1625"/>
                  </a:cubicBezTo>
                  <a:cubicBezTo>
                    <a:pt x="1741" y="1629"/>
                    <a:pt x="1331" y="1650"/>
                    <a:pt x="1054" y="1649"/>
                  </a:cubicBezTo>
                  <a:cubicBezTo>
                    <a:pt x="1021" y="1539"/>
                    <a:pt x="1101" y="1279"/>
                    <a:pt x="1036" y="1021"/>
                  </a:cubicBezTo>
                  <a:cubicBezTo>
                    <a:pt x="1008" y="965"/>
                    <a:pt x="973" y="949"/>
                    <a:pt x="897" y="973"/>
                  </a:cubicBezTo>
                  <a:cubicBezTo>
                    <a:pt x="855" y="963"/>
                    <a:pt x="618" y="1676"/>
                    <a:pt x="586" y="1654"/>
                  </a:cubicBezTo>
                  <a:cubicBezTo>
                    <a:pt x="468" y="1651"/>
                    <a:pt x="44" y="1714"/>
                    <a:pt x="47" y="1649"/>
                  </a:cubicBezTo>
                  <a:cubicBezTo>
                    <a:pt x="0" y="1570"/>
                    <a:pt x="165" y="1427"/>
                    <a:pt x="302" y="1181"/>
                  </a:cubicBezTo>
                  <a:cubicBezTo>
                    <a:pt x="348" y="1005"/>
                    <a:pt x="762" y="338"/>
                    <a:pt x="868" y="169"/>
                  </a:cubicBezTo>
                  <a:cubicBezTo>
                    <a:pt x="974" y="0"/>
                    <a:pt x="924" y="165"/>
                    <a:pt x="938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90" name="Freeform 11280">
              <a:extLst>
                <a:ext uri="{FF2B5EF4-FFF2-40B4-BE49-F238E27FC236}">
                  <a16:creationId xmlns:a16="http://schemas.microsoft.com/office/drawing/2014/main" id="{E02498F4-ADFA-515F-5B2E-D4BC4A51E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6" y="2740023"/>
              <a:ext cx="2927351" cy="2062163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BAFDD2-BC23-C35A-C4F1-48A1A353D1F1}"/>
                </a:ext>
              </a:extLst>
            </p:cNvPr>
            <p:cNvGrpSpPr/>
            <p:nvPr/>
          </p:nvGrpSpPr>
          <p:grpSpPr>
            <a:xfrm>
              <a:off x="1201737" y="2670175"/>
              <a:ext cx="812794" cy="1625600"/>
              <a:chOff x="1201737" y="2670175"/>
              <a:chExt cx="812794" cy="16256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8402317-447C-F217-4F7F-D2C7F9100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737" y="3095625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D7C819E-65D7-0590-A554-6CCABACC7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988" y="3086099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endParaRPr lang="en-US"/>
              </a:p>
            </p:txBody>
          </p:sp>
          <p:sp>
            <p:nvSpPr>
              <p:cNvPr id="94" name="Text Box 21">
                <a:extLst>
                  <a:ext uri="{FF2B5EF4-FFF2-40B4-BE49-F238E27FC236}">
                    <a16:creationId xmlns:a16="http://schemas.microsoft.com/office/drawing/2014/main" id="{0FC9E64F-8018-EF24-533A-B802DFE30C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1911" y="2946209"/>
                <a:ext cx="274950" cy="413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8" tIns="45719" rIns="91438" bIns="45719">
                <a:noAutofit/>
              </a:bodyPr>
              <a:lstStyle/>
              <a:p>
                <a:pPr marL="0" marR="0" fontAlgn="base">
                  <a:spcBef>
                    <a:spcPts val="1080"/>
                  </a:spcBef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Helvetica Neue"/>
                  </a:rPr>
                  <a:t>…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5" name="Freeform 11285">
                <a:extLst>
                  <a:ext uri="{FF2B5EF4-FFF2-40B4-BE49-F238E27FC236}">
                    <a16:creationId xmlns:a16="http://schemas.microsoft.com/office/drawing/2014/main" id="{47214CD8-E810-70F2-F10A-57381AB45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1" y="2900361"/>
                <a:ext cx="444500" cy="88900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 lIns="91438" tIns="45719" rIns="91438" bIns="45719"/>
              <a:lstStyle/>
              <a:p>
                <a:endParaRPr lang="en-US"/>
              </a:p>
            </p:txBody>
          </p:sp>
          <p:sp>
            <p:nvSpPr>
              <p:cNvPr id="96" name="Text Box 23">
                <a:extLst>
                  <a:ext uri="{FF2B5EF4-FFF2-40B4-BE49-F238E27FC236}">
                    <a16:creationId xmlns:a16="http://schemas.microsoft.com/office/drawing/2014/main" id="{81E09842-2157-DDFF-7627-02235FC4F9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6086" y="2698575"/>
                <a:ext cx="298445" cy="413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8" tIns="45719" rIns="91438" bIns="45719">
                <a:noAutofit/>
              </a:bodyPr>
              <a:lstStyle/>
              <a:p>
                <a:pPr marL="0" marR="0" fontAlgn="base">
                  <a:spcBef>
                    <a:spcPts val="1080"/>
                  </a:spcBef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Helvetica Neue"/>
                  </a:rPr>
                  <a:t>b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306DEE6-12FF-FB1B-A8CF-3F2B0C04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263" y="4116387"/>
                <a:ext cx="179388" cy="179388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EFA8CCD-D327-1F8C-9882-78BB146D8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513" y="2670175"/>
                <a:ext cx="179388" cy="17938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2356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 حریصانه (صحنه خالی)</a:t>
            </a:r>
            <a:endParaRPr lang="en-US" dirty="0"/>
          </a:p>
        </p:txBody>
      </p:sp>
      <p:pic>
        <p:nvPicPr>
          <p:cNvPr id="7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609480D7-0C15-C272-1CDB-337FA93BB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8" y="1204913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5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ویدیوی دموی کانتور حریصانه (مارپیچ کوچک </a:t>
            </a:r>
            <a:r>
              <a:rPr lang="en-US" b="1" dirty="0" err="1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pacman</a:t>
            </a:r>
            <a:r>
              <a:rPr lang="fa-IR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609480D7-0C15-C272-1CDB-337FA93BB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4738" y="1204913"/>
            <a:ext cx="6362523" cy="5333999"/>
          </a:xfrm>
          <a:prstGeom prst="rect">
            <a:avLst/>
          </a:prstGeom>
        </p:spPr>
      </p:pic>
      <p:pic>
        <p:nvPicPr>
          <p:cNvPr id="4" name="ContoursPacmanSmallMaze-greedy.mp4">
            <a:hlinkClick r:id="" action="ppaction://media"/>
            <a:extLst>
              <a:ext uri="{FF2B5EF4-FFF2-40B4-BE49-F238E27FC236}">
                <a16:creationId xmlns:a16="http://schemas.microsoft.com/office/drawing/2014/main" id="{43E1AF5B-72EE-034A-6649-03ED031379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</a:t>
            </a:r>
            <a:r>
              <a:rPr lang="en-US" dirty="0"/>
              <a:t>A*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05EA6-3533-BED4-DD32-5998FAB6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68" y="1276128"/>
            <a:ext cx="7639463" cy="54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2604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</a:t>
            </a:r>
            <a:r>
              <a:rPr lang="en-US" dirty="0"/>
              <a:t>A*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0F208-049D-F8EA-C1A6-57E999467F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931" y="1724818"/>
            <a:ext cx="3843305" cy="255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3F8CD-1FC1-724C-BF50-ECAD850EE6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1292009"/>
            <a:ext cx="2421062" cy="278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DE493-A5FE-541E-6ADD-E98746233C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59" y="3290689"/>
            <a:ext cx="3844283" cy="2550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25948-E1DA-4F60-EF1E-640DC7379480}"/>
              </a:ext>
            </a:extLst>
          </p:cNvPr>
          <p:cNvSpPr txBox="1"/>
          <p:nvPr/>
        </p:nvSpPr>
        <p:spPr>
          <a:xfrm>
            <a:off x="1762813" y="4075002"/>
            <a:ext cx="1409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Helvetica Neue"/>
              </a:rPr>
              <a:t>UCS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56027-26EA-AC9E-6046-A1FBDB5B5AC7}"/>
              </a:ext>
            </a:extLst>
          </p:cNvPr>
          <p:cNvSpPr txBox="1"/>
          <p:nvPr/>
        </p:nvSpPr>
        <p:spPr>
          <a:xfrm>
            <a:off x="5223013" y="5818574"/>
            <a:ext cx="1745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Helvetica Neue"/>
              </a:rPr>
              <a:t>A*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F5CA0-B6D7-2A16-B66E-B967DC23F545}"/>
              </a:ext>
            </a:extLst>
          </p:cNvPr>
          <p:cNvSpPr txBox="1"/>
          <p:nvPr/>
        </p:nvSpPr>
        <p:spPr>
          <a:xfrm>
            <a:off x="8610600" y="4075002"/>
            <a:ext cx="2304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حریصانه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42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ترکیب کردن </a:t>
            </a:r>
            <a:r>
              <a:rPr lang="en-US" dirty="0"/>
              <a:t>UCS </a:t>
            </a:r>
            <a:r>
              <a:rPr lang="fa-IR" dirty="0"/>
              <a:t> و حریصانه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113016" y="1179904"/>
            <a:ext cx="11413028" cy="888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lvl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جستجوی هزنیه یکنواخت 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بر اساس هزینه‌ی مسیر یا هزینه رو به عقب </a:t>
            </a:r>
            <a:r>
              <a:rPr lang="en-US" sz="1800" b="1" dirty="0"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g(n)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اولویت‌بندی می‌کند   </a:t>
            </a:r>
            <a:r>
              <a:rPr lang="en-US" i="1" dirty="0">
                <a:ea typeface="Times New Roman" panose="02020603050405020304" pitchFamily="18" charset="0"/>
                <a:cs typeface="Vazir" panose="020B0603030804020204" pitchFamily="34" charset="-78"/>
              </a:rPr>
              <a:t>back</a:t>
            </a:r>
            <a:r>
              <a:rPr lang="en-US" sz="1800" i="1" dirty="0">
                <a:effectLst/>
                <a:ea typeface="Times New Roman" panose="02020603050405020304" pitchFamily="18" charset="0"/>
                <a:cs typeface="Vazir" panose="020B0603030804020204" pitchFamily="34" charset="-78"/>
              </a:rPr>
              <a:t>ward cost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جستجوی حریصانه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بر اساس نزدیکی به هدف یا هزینه پیش‌رو </a:t>
            </a:r>
            <a:r>
              <a:rPr lang="en-US" sz="1800" b="1" dirty="0"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h(n)</a:t>
            </a:r>
            <a:r>
              <a:rPr lang="fa-IR" sz="1800" dirty="0"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 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اولویت‌بندی می‌کند   </a:t>
            </a:r>
            <a:r>
              <a:rPr lang="en-US" sz="1800" i="1" dirty="0">
                <a:effectLst/>
                <a:ea typeface="Times New Roman" panose="02020603050405020304" pitchFamily="18" charset="0"/>
                <a:cs typeface="Vazir" panose="020B0603030804020204" pitchFamily="34" charset="-78"/>
              </a:rPr>
              <a:t>forward cost</a:t>
            </a:r>
            <a:endParaRPr lang="en-US" sz="1800" b="1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832F4-6B61-9D83-9F88-E1F13638064A}"/>
              </a:ext>
            </a:extLst>
          </p:cNvPr>
          <p:cNvSpPr txBox="1"/>
          <p:nvPr/>
        </p:nvSpPr>
        <p:spPr>
          <a:xfrm>
            <a:off x="2487575" y="6092218"/>
            <a:ext cx="7075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ct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جستجو </a:t>
            </a:r>
            <a:r>
              <a:rPr lang="en-US" sz="1800" dirty="0">
                <a:solidFill>
                  <a:srgbClr val="CC00CC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A*</a:t>
            </a:r>
            <a:r>
              <a:rPr lang="fa-I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بر اساس مجموع: </a:t>
            </a:r>
            <a:r>
              <a:rPr lang="en-US" sz="1800" dirty="0"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f(n)= g(n) + h(n)</a:t>
            </a:r>
            <a:r>
              <a:rPr lang="fa-IR" sz="1800" dirty="0">
                <a:effectLst/>
                <a:latin typeface="Vazir" panose="020B0603030804020204" pitchFamily="34" charset="-78"/>
                <a:ea typeface="Times New Roman" panose="02020603050405020304" pitchFamily="18" charset="0"/>
                <a:cs typeface="Vazir" panose="020B0603030804020204" pitchFamily="34" charset="-78"/>
              </a:rPr>
              <a:t> اولویت‌بندی می‌کند</a:t>
            </a:r>
            <a:endParaRPr lang="en-US" sz="1800" dirty="0">
              <a:effectLst/>
              <a:latin typeface="Vazir" panose="020B0603030804020204" pitchFamily="34" charset="-78"/>
              <a:ea typeface="Times New Roman" panose="02020603050405020304" pitchFamily="18" charset="0"/>
              <a:cs typeface="Vazir" panose="020B0603030804020204" pitchFamily="34" charset="-78"/>
            </a:endParaRPr>
          </a:p>
        </p:txBody>
      </p:sp>
      <p:cxnSp>
        <p:nvCxnSpPr>
          <p:cNvPr id="8" name="AutoShape 2">
            <a:extLst>
              <a:ext uri="{FF2B5EF4-FFF2-40B4-BE49-F238E27FC236}">
                <a16:creationId xmlns:a16="http://schemas.microsoft.com/office/drawing/2014/main" id="{F4D69921-8344-B23F-CB72-90B564E93E99}"/>
              </a:ext>
            </a:extLst>
          </p:cNvPr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3">
            <a:extLst>
              <a:ext uri="{FF2B5EF4-FFF2-40B4-BE49-F238E27FC236}">
                <a16:creationId xmlns:a16="http://schemas.microsoft.com/office/drawing/2014/main" id="{D07CA211-2167-CA49-79E9-BC5324175B32}"/>
              </a:ext>
            </a:extLst>
          </p:cNvPr>
          <p:cNvCxnSpPr>
            <a:cxnSpLocks noChangeShapeType="1"/>
            <a:stCxn id="34" idx="4"/>
            <a:endCxn id="13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Oval 6">
            <a:extLst>
              <a:ext uri="{FF2B5EF4-FFF2-40B4-BE49-F238E27FC236}">
                <a16:creationId xmlns:a16="http://schemas.microsoft.com/office/drawing/2014/main" id="{8A07F9DA-ED60-3FB4-074F-4382A3D7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1375100A-F11F-CB1D-2C9A-4764415E2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1EBBDF60-E4A0-046A-41BF-63B05A6BB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3A3AAF7B-683B-FD33-F2B4-FF39F1992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A7AE8555-DB06-D016-1EA3-3225E9EC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911CA44F-22BC-9773-37B0-74589C9C8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8D34BCA8-D385-D2B7-EE02-F28E59E9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9AC577B4-54EF-8533-9875-4026FE557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6EE1189E-8534-72E5-DF36-7D5E072A2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ABBE5FB7-C230-E0CC-E148-3C21967E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D05C7BB-FA20-1641-A8FA-C94A817C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A0A9C4B3-F274-6868-97D3-2F91DA456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B748324D-0961-E48C-CF8A-D1F36F1BB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D348CAA9-9F5F-7D04-ECF4-E223CCF31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74043506-2ECB-9A8C-F057-71090C38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26" name="AutoShape 21">
            <a:extLst>
              <a:ext uri="{FF2B5EF4-FFF2-40B4-BE49-F238E27FC236}">
                <a16:creationId xmlns:a16="http://schemas.microsoft.com/office/drawing/2014/main" id="{4FD48863-5FC8-C958-27E3-1F5E2E3A2D6F}"/>
              </a:ext>
            </a:extLst>
          </p:cNvPr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2">
            <a:extLst>
              <a:ext uri="{FF2B5EF4-FFF2-40B4-BE49-F238E27FC236}">
                <a16:creationId xmlns:a16="http://schemas.microsoft.com/office/drawing/2014/main" id="{DA1C5CF7-279C-D170-B8A4-750EF42A328D}"/>
              </a:ext>
            </a:extLst>
          </p:cNvPr>
          <p:cNvCxnSpPr>
            <a:cxnSpLocks noChangeShapeType="1"/>
            <a:stCxn id="12" idx="4"/>
            <a:endCxn id="14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3">
            <a:extLst>
              <a:ext uri="{FF2B5EF4-FFF2-40B4-BE49-F238E27FC236}">
                <a16:creationId xmlns:a16="http://schemas.microsoft.com/office/drawing/2014/main" id="{348CAC88-53FB-42BE-2381-7FC29958F3C2}"/>
              </a:ext>
            </a:extLst>
          </p:cNvPr>
          <p:cNvCxnSpPr>
            <a:cxnSpLocks noChangeShapeType="1"/>
            <a:stCxn id="12" idx="0"/>
            <a:endCxn id="34" idx="1"/>
          </p:cNvCxnSpPr>
          <p:nvPr/>
        </p:nvCxnSpPr>
        <p:spPr bwMode="auto">
          <a:xfrm rot="162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24">
            <a:extLst>
              <a:ext uri="{FF2B5EF4-FFF2-40B4-BE49-F238E27FC236}">
                <a16:creationId xmlns:a16="http://schemas.microsoft.com/office/drawing/2014/main" id="{EF7FEF4E-FF57-9A73-B26F-35E316EA26F6}"/>
              </a:ext>
            </a:extLst>
          </p:cNvPr>
          <p:cNvCxnSpPr>
            <a:cxnSpLocks noChangeShapeType="1"/>
            <a:stCxn id="14" idx="2"/>
            <a:endCxn id="30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" name="Oval 25">
            <a:extLst>
              <a:ext uri="{FF2B5EF4-FFF2-40B4-BE49-F238E27FC236}">
                <a16:creationId xmlns:a16="http://schemas.microsoft.com/office/drawing/2014/main" id="{3E68F7FC-1035-7302-7B0A-C9AD1B950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31" name="AutoShape 27">
            <a:extLst>
              <a:ext uri="{FF2B5EF4-FFF2-40B4-BE49-F238E27FC236}">
                <a16:creationId xmlns:a16="http://schemas.microsoft.com/office/drawing/2014/main" id="{30C7B259-1FC2-7797-9635-4936428FB0D7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Text Box 28">
            <a:extLst>
              <a:ext uri="{FF2B5EF4-FFF2-40B4-BE49-F238E27FC236}">
                <a16:creationId xmlns:a16="http://schemas.microsoft.com/office/drawing/2014/main" id="{39A68074-0C3C-1FA0-7096-D4C9AFE89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4F74DBBF-FEF7-B03E-EDDD-C2BA37330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4CC02F97-9B9A-4251-D8FF-DA0631065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7CD7B4BC-35F2-977B-B243-71BD0B2DF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36" name="Text Box 33">
            <a:extLst>
              <a:ext uri="{FF2B5EF4-FFF2-40B4-BE49-F238E27FC236}">
                <a16:creationId xmlns:a16="http://schemas.microsoft.com/office/drawing/2014/main" id="{B4265A89-C122-01D0-FA8C-916C3567A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37" name="Group 34">
            <a:extLst>
              <a:ext uri="{FF2B5EF4-FFF2-40B4-BE49-F238E27FC236}">
                <a16:creationId xmlns:a16="http://schemas.microsoft.com/office/drawing/2014/main" id="{4E8750E7-DEE9-8EE6-D543-6E4C4FBC9B5D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38" name="AutoShape 35">
              <a:extLst>
                <a:ext uri="{FF2B5EF4-FFF2-40B4-BE49-F238E27FC236}">
                  <a16:creationId xmlns:a16="http://schemas.microsoft.com/office/drawing/2014/main" id="{A5856E2D-B972-9A28-FD20-358828BCC4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36">
              <a:extLst>
                <a:ext uri="{FF2B5EF4-FFF2-40B4-BE49-F238E27FC236}">
                  <a16:creationId xmlns:a16="http://schemas.microsoft.com/office/drawing/2014/main" id="{5475529B-EAB6-AA01-6235-C1CD19A082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40" name="AutoShape 37">
              <a:extLst>
                <a:ext uri="{FF2B5EF4-FFF2-40B4-BE49-F238E27FC236}">
                  <a16:creationId xmlns:a16="http://schemas.microsoft.com/office/drawing/2014/main" id="{9A9A0BA2-0258-50C9-50E0-BEB2C2E79D3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18898154-E0B3-A053-50FF-425E16AEA36F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42" name="AutoShape 39">
              <a:extLst>
                <a:ext uri="{FF2B5EF4-FFF2-40B4-BE49-F238E27FC236}">
                  <a16:creationId xmlns:a16="http://schemas.microsoft.com/office/drawing/2014/main" id="{B84A5C55-BE72-6331-B095-9D3CD1C78C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40">
              <a:extLst>
                <a:ext uri="{FF2B5EF4-FFF2-40B4-BE49-F238E27FC236}">
                  <a16:creationId xmlns:a16="http://schemas.microsoft.com/office/drawing/2014/main" id="{536CADA3-D071-7C59-6DA7-BF83164DE6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41">
              <a:extLst>
                <a:ext uri="{FF2B5EF4-FFF2-40B4-BE49-F238E27FC236}">
                  <a16:creationId xmlns:a16="http://schemas.microsoft.com/office/drawing/2014/main" id="{62823FB6-DDD6-4D5D-6F76-54BF31D338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42">
              <a:extLst>
                <a:ext uri="{FF2B5EF4-FFF2-40B4-BE49-F238E27FC236}">
                  <a16:creationId xmlns:a16="http://schemas.microsoft.com/office/drawing/2014/main" id="{BC663D8C-2882-0E60-6291-41051442CD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52430A6F-A3E7-42C5-D652-3A0C1E8C204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47" name="AutoShape 44">
              <a:extLst>
                <a:ext uri="{FF2B5EF4-FFF2-40B4-BE49-F238E27FC236}">
                  <a16:creationId xmlns:a16="http://schemas.microsoft.com/office/drawing/2014/main" id="{BFE41070-E589-EDE4-BFD1-282F605556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45">
              <a:extLst>
                <a:ext uri="{FF2B5EF4-FFF2-40B4-BE49-F238E27FC236}">
                  <a16:creationId xmlns:a16="http://schemas.microsoft.com/office/drawing/2014/main" id="{2A92FAA9-13E6-C66D-9488-95EC4740C0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46">
              <a:extLst>
                <a:ext uri="{FF2B5EF4-FFF2-40B4-BE49-F238E27FC236}">
                  <a16:creationId xmlns:a16="http://schemas.microsoft.com/office/drawing/2014/main" id="{E6212813-E82A-7953-4736-EB44220B9BE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51" name="Oval 6">
            <a:extLst>
              <a:ext uri="{FF2B5EF4-FFF2-40B4-BE49-F238E27FC236}">
                <a16:creationId xmlns:a16="http://schemas.microsoft.com/office/drawing/2014/main" id="{C9BFED6F-B66B-FD98-6511-EE415F9ED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52" name="Oval 7">
            <a:extLst>
              <a:ext uri="{FF2B5EF4-FFF2-40B4-BE49-F238E27FC236}">
                <a16:creationId xmlns:a16="http://schemas.microsoft.com/office/drawing/2014/main" id="{14420057-CDAF-B2DE-350E-B1802212D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FFF27BF9-D920-A5EE-F4E4-9FA5181F2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4" name="Oval 25">
            <a:extLst>
              <a:ext uri="{FF2B5EF4-FFF2-40B4-BE49-F238E27FC236}">
                <a16:creationId xmlns:a16="http://schemas.microsoft.com/office/drawing/2014/main" id="{6F41F1F2-7355-1034-C6D9-CA6EBC230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D246E591-863C-E64F-784F-AFBC78A38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6" name="Oval 8">
            <a:extLst>
              <a:ext uri="{FF2B5EF4-FFF2-40B4-BE49-F238E27FC236}">
                <a16:creationId xmlns:a16="http://schemas.microsoft.com/office/drawing/2014/main" id="{9335BAD7-2B79-F2E6-C6BC-A141CA533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7" name="Oval 8">
            <a:extLst>
              <a:ext uri="{FF2B5EF4-FFF2-40B4-BE49-F238E27FC236}">
                <a16:creationId xmlns:a16="http://schemas.microsoft.com/office/drawing/2014/main" id="{C0D15DD2-0BF1-0F3D-7F56-ABFCBE1D1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8" name="Oval 10">
            <a:extLst>
              <a:ext uri="{FF2B5EF4-FFF2-40B4-BE49-F238E27FC236}">
                <a16:creationId xmlns:a16="http://schemas.microsoft.com/office/drawing/2014/main" id="{6D980146-7536-C8FA-FD65-BC85EB99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DCC3944F-3374-2A21-42E6-5942721E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6AC572-4039-5F72-5AC2-C02137C040FF}"/>
              </a:ext>
            </a:extLst>
          </p:cNvPr>
          <p:cNvCxnSpPr>
            <a:stCxn id="51" idx="4"/>
            <a:endCxn id="52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D35495-3812-1DF0-54D3-811CBED05AEF}"/>
              </a:ext>
            </a:extLst>
          </p:cNvPr>
          <p:cNvCxnSpPr>
            <a:stCxn id="52" idx="4"/>
            <a:endCxn id="56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37D5FC-061E-D119-E275-917694728494}"/>
              </a:ext>
            </a:extLst>
          </p:cNvPr>
          <p:cNvCxnSpPr>
            <a:stCxn id="55" idx="4"/>
            <a:endCxn id="57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F8AA7DF-BD33-537A-D14C-FFB1E30536EE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907F9B-05C1-57F8-3948-4435CA5D0B18}"/>
              </a:ext>
            </a:extLst>
          </p:cNvPr>
          <p:cNvCxnSpPr>
            <a:stCxn id="55" idx="0"/>
            <a:endCxn id="52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021410-E850-603B-D93D-506E3406B36A}"/>
              </a:ext>
            </a:extLst>
          </p:cNvPr>
          <p:cNvCxnSpPr>
            <a:stCxn id="52" idx="4"/>
            <a:endCxn id="53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679C75-1E3E-02B3-8531-868E34A5ECF4}"/>
              </a:ext>
            </a:extLst>
          </p:cNvPr>
          <p:cNvCxnSpPr>
            <a:stCxn id="53" idx="4"/>
            <a:endCxn id="54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7CB223-54C0-AF8B-C815-956FC74E4C34}"/>
              </a:ext>
            </a:extLst>
          </p:cNvPr>
          <p:cNvCxnSpPr>
            <a:stCxn id="57" idx="4"/>
            <a:endCxn id="59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 Box 19">
            <a:extLst>
              <a:ext uri="{FF2B5EF4-FFF2-40B4-BE49-F238E27FC236}">
                <a16:creationId xmlns:a16="http://schemas.microsoft.com/office/drawing/2014/main" id="{BDA7B8E0-93F3-A319-9826-ACA5D1D44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9" name="Text Box 19">
            <a:extLst>
              <a:ext uri="{FF2B5EF4-FFF2-40B4-BE49-F238E27FC236}">
                <a16:creationId xmlns:a16="http://schemas.microsoft.com/office/drawing/2014/main" id="{DA80B340-3D3C-F05E-23D5-D4A8EC36C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70" name="Text Box 19">
            <a:extLst>
              <a:ext uri="{FF2B5EF4-FFF2-40B4-BE49-F238E27FC236}">
                <a16:creationId xmlns:a16="http://schemas.microsoft.com/office/drawing/2014/main" id="{A61DE586-86DA-BD45-3EA6-4B6728AF1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71" name="Text Box 19">
            <a:extLst>
              <a:ext uri="{FF2B5EF4-FFF2-40B4-BE49-F238E27FC236}">
                <a16:creationId xmlns:a16="http://schemas.microsoft.com/office/drawing/2014/main" id="{4160E491-6F25-5D2C-1146-10A1AB3C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72" name="Text Box 19">
            <a:extLst>
              <a:ext uri="{FF2B5EF4-FFF2-40B4-BE49-F238E27FC236}">
                <a16:creationId xmlns:a16="http://schemas.microsoft.com/office/drawing/2014/main" id="{AF17A069-AD70-9071-EC47-1E50124B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3" name="Text Box 19">
            <a:extLst>
              <a:ext uri="{FF2B5EF4-FFF2-40B4-BE49-F238E27FC236}">
                <a16:creationId xmlns:a16="http://schemas.microsoft.com/office/drawing/2014/main" id="{3F497E74-8C61-44E4-5E4A-16A1D1DD5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4" name="Text Box 19">
            <a:extLst>
              <a:ext uri="{FF2B5EF4-FFF2-40B4-BE49-F238E27FC236}">
                <a16:creationId xmlns:a16="http://schemas.microsoft.com/office/drawing/2014/main" id="{B7180BD9-EEFE-1239-3542-F70278BD8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5" name="Text Box 19">
            <a:extLst>
              <a:ext uri="{FF2B5EF4-FFF2-40B4-BE49-F238E27FC236}">
                <a16:creationId xmlns:a16="http://schemas.microsoft.com/office/drawing/2014/main" id="{84C124D9-8C47-08C9-671D-B543876A8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3657093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279A1-F812-1A32-86B8-B16FEACE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61" y="2140914"/>
            <a:ext cx="6092557" cy="34334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چه زمانی باید</a:t>
            </a:r>
            <a:r>
              <a:rPr lang="en-US" dirty="0"/>
              <a:t>A* </a:t>
            </a:r>
            <a:r>
              <a:rPr lang="fa-IR" dirty="0"/>
              <a:t> خاتمه یابد؟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BB96E-DBDF-8D0D-69B6-29818D8E2A33}"/>
              </a:ext>
            </a:extLst>
          </p:cNvPr>
          <p:cNvSpPr txBox="1"/>
          <p:nvPr/>
        </p:nvSpPr>
        <p:spPr>
          <a:xfrm>
            <a:off x="3215166" y="1641447"/>
            <a:ext cx="63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indent="-285750" algn="ct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rgbClr val="333399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آیا وقتی هدفی را در صف قرار می‌دهیم باید توقف کنیم؟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3EC39-8EF2-4CB4-FF1E-69F40527D521}"/>
              </a:ext>
            </a:extLst>
          </p:cNvPr>
          <p:cNvSpPr txBox="1"/>
          <p:nvPr/>
        </p:nvSpPr>
        <p:spPr>
          <a:xfrm>
            <a:off x="2637183" y="5704535"/>
            <a:ext cx="747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285750" algn="ct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خیر</a:t>
            </a:r>
            <a:r>
              <a:rPr lang="fa-IR" sz="1800" dirty="0">
                <a:solidFill>
                  <a:srgbClr val="333399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: فقط زمانی متوقف می‌شویم که هدفی را از صف خارج کنیم</a:t>
            </a:r>
            <a:endParaRPr lang="en-US" sz="16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368088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آیا</a:t>
            </a:r>
            <a:r>
              <a:rPr lang="en-US" dirty="0"/>
              <a:t>A* </a:t>
            </a:r>
            <a:r>
              <a:rPr lang="fa-IR" dirty="0"/>
              <a:t> بهینه است؟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04C13-C8B7-2FD3-BB0C-3C4F56504624}"/>
              </a:ext>
            </a:extLst>
          </p:cNvPr>
          <p:cNvSpPr txBox="1"/>
          <p:nvPr/>
        </p:nvSpPr>
        <p:spPr>
          <a:xfrm>
            <a:off x="3476825" y="5329535"/>
            <a:ext cx="618213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کجای کار اشتباه پیش رفت؟</a:t>
            </a:r>
            <a:endParaRPr lang="en-US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هزینه واقعی هدف بد &lt; برآورد هزینه هدف خوب</a:t>
            </a:r>
            <a:endParaRPr lang="en-US" dirty="0">
              <a:solidFill>
                <a:srgbClr val="FF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ما به برآوردهایی نیاز داریم که کمتر از هزینه‌های واقعی باشد!</a:t>
            </a:r>
            <a:endParaRPr lang="en-US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F4DEA-A212-D266-B1BF-E23C974AE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21" y="1470212"/>
            <a:ext cx="7767746" cy="35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29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 قابل قبول </a:t>
            </a:r>
            <a:r>
              <a:rPr lang="en-US" dirty="0"/>
              <a:t>Admissible heuristics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671D1-98CA-1A51-DFDF-A733565E6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59" y="1076049"/>
            <a:ext cx="7982282" cy="56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288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rtl="1"/>
            <a:r>
              <a:rPr lang="fa-IR" dirty="0"/>
              <a:t>خلاصه: جستجو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68040-1926-ED4B-9168-C64D8E3D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09" y="1331152"/>
            <a:ext cx="7621582" cy="53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394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ایده: قابل قبول بودن </a:t>
            </a:r>
            <a:r>
              <a:rPr lang="en-US" dirty="0"/>
              <a:t>Admissibility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6D1C1-378C-C5C3-639F-29A596C74AD6}"/>
              </a:ext>
            </a:extLst>
          </p:cNvPr>
          <p:cNvSpPr txBox="1"/>
          <p:nvPr/>
        </p:nvSpPr>
        <p:spPr>
          <a:xfrm>
            <a:off x="6267450" y="4793756"/>
            <a:ext cx="553164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 قابل قبول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(خوش‌بینانه)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بررسی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برنامه‌های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بد را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به تاخیر می‌اندازد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اما هرگز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تخمین بیش از هزینه واقعی </a:t>
            </a:r>
            <a:r>
              <a:rPr lang="fa-IR" sz="1800" dirty="0" err="1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نمی‌شود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A3AE9E-295B-31AC-1A5D-E24FBB160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/>
          <a:stretch/>
        </p:blipFill>
        <p:spPr bwMode="auto">
          <a:xfrm>
            <a:off x="537068" y="1149401"/>
            <a:ext cx="5555264" cy="359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226737-E7BE-0743-895D-2E26177CB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2"/>
          <a:stretch/>
        </p:blipFill>
        <p:spPr bwMode="auto">
          <a:xfrm>
            <a:off x="6401595" y="1149249"/>
            <a:ext cx="5397497" cy="359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2D16A-1ABA-EC7B-5B99-5DD010C078D8}"/>
              </a:ext>
            </a:extLst>
          </p:cNvPr>
          <p:cNvSpPr txBox="1"/>
          <p:nvPr/>
        </p:nvSpPr>
        <p:spPr>
          <a:xfrm>
            <a:off x="-85372" y="4747832"/>
            <a:ext cx="6185042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هیوریستیک‌های غیرقابل قبول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(بدبینانه) با به دام انداختن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برنام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ه‌های خوب در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لیست حاشیه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، بهینگی را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از بین می‌برد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34526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/>
              <a:t>ایده: قابل قبول بودن </a:t>
            </a:r>
            <a:r>
              <a:rPr lang="en-US"/>
              <a:t>Admissibility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6D1C1-378C-C5C3-639F-29A596C74AD6}"/>
              </a:ext>
            </a:extLst>
          </p:cNvPr>
          <p:cNvSpPr txBox="1"/>
          <p:nvPr/>
        </p:nvSpPr>
        <p:spPr>
          <a:xfrm>
            <a:off x="6401594" y="3447318"/>
            <a:ext cx="5397497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 قابل قبول 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(خوش‌بینانه)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تخمین هزینه برنامه خوب همواره کمتر از هزینه واقعی برنامه‌های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بد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A3AE9E-295B-31AC-1A5D-E24FBB160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8"/>
          <a:stretch/>
        </p:blipFill>
        <p:spPr bwMode="auto">
          <a:xfrm>
            <a:off x="2302368" y="1269848"/>
            <a:ext cx="3338471" cy="215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226737-E7BE-0743-895D-2E26177CB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2"/>
          <a:stretch/>
        </p:blipFill>
        <p:spPr bwMode="auto">
          <a:xfrm>
            <a:off x="7478512" y="1242242"/>
            <a:ext cx="3243660" cy="215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2D16A-1ABA-EC7B-5B99-5DD010C078D8}"/>
              </a:ext>
            </a:extLst>
          </p:cNvPr>
          <p:cNvSpPr txBox="1"/>
          <p:nvPr/>
        </p:nvSpPr>
        <p:spPr>
          <a:xfrm>
            <a:off x="-85372" y="3401394"/>
            <a:ext cx="6185042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r-SA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هیوریستیک‌های غیرقابل قبول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(بدبینانه) با به دام انداختن </a:t>
            </a: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برنام</a:t>
            </a:r>
            <a:r>
              <a:rPr lang="ar-SA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ه‌های خوب در لیست حاشیه، بهینگی را </a:t>
            </a:r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از بین می‌برد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091F-77A8-D4E4-A4BD-DA22582EE840}"/>
              </a:ext>
            </a:extLst>
          </p:cNvPr>
          <p:cNvSpPr txBox="1"/>
          <p:nvPr/>
        </p:nvSpPr>
        <p:spPr>
          <a:xfrm>
            <a:off x="2302368" y="4821043"/>
            <a:ext cx="7181849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bIns="182880" anchor="ctr" anchorCtr="0">
            <a:spAutoFit/>
          </a:bodyPr>
          <a:lstStyle/>
          <a:p>
            <a:pPr marL="0" marR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تفاوت حالت هدف با حالت‌های غیر هدف در </a:t>
            </a:r>
            <a:r>
              <a:rPr lang="en-US" sz="1800" dirty="0"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f(n)= g(n) + h(n)</a:t>
            </a:r>
            <a:r>
              <a:rPr lang="fa-IR" sz="1800" dirty="0">
                <a:effectLst/>
                <a:latin typeface="Vazir" panose="020B0603030804020204" pitchFamily="34" charset="-78"/>
                <a:ea typeface="Times New Roman" panose="02020603050405020304" pitchFamily="18" charset="0"/>
                <a:cs typeface="Vazir" panose="020B0603030804020204" pitchFamily="34" charset="-78"/>
              </a:rPr>
              <a:t>  چیست؟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ECE0CA-EAA2-2979-8E2D-3FEE21CA1453}"/>
              </a:ext>
            </a:extLst>
          </p:cNvPr>
          <p:cNvGrpSpPr/>
          <p:nvPr/>
        </p:nvGrpSpPr>
        <p:grpSpPr>
          <a:xfrm>
            <a:off x="665956" y="5621403"/>
            <a:ext cx="9804400" cy="1200329"/>
            <a:chOff x="665956" y="5621403"/>
            <a:chExt cx="9804400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DBCD40-886F-9098-55E4-CA4735DF426D}"/>
                </a:ext>
              </a:extLst>
            </p:cNvPr>
            <p:cNvSpPr txBox="1"/>
            <p:nvPr/>
          </p:nvSpPr>
          <p:spPr>
            <a:xfrm>
              <a:off x="665956" y="5621403"/>
              <a:ext cx="98044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r" rtl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sz="18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rPr>
                <a:t>حالت هدف: هزینه واقعی محاسبه می‌شود:  </a:t>
              </a:r>
              <a:r>
                <a:rPr lang="en-US" sz="18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rPr>
                <a:t>h(G) = 0</a:t>
              </a:r>
              <a:r>
                <a:rPr lang="fa-IR" sz="18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rPr>
                <a:t>          </a:t>
              </a:r>
              <a:r>
                <a:rPr lang="en-US" sz="18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rPr>
                <a:t>f(G) = g(G)</a:t>
              </a:r>
              <a:endParaRPr lang="en-US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endParaRPr>
            </a:p>
            <a:p>
              <a:pPr marL="0" marR="0" algn="r" rtl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a-IR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rPr>
                <a:t>حالت غیر هدف: تخمینی از هزینه (اگر هیوریستیک خوش‌بینانه باشد: تخمین هزینه کمتر از هزینه واقعی)</a:t>
              </a:r>
              <a:endParaRPr lang="en-US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F07A52-4991-A911-8930-C48855756A39}"/>
                </a:ext>
              </a:extLst>
            </p:cNvPr>
            <p:cNvCxnSpPr/>
            <p:nvPr/>
          </p:nvCxnSpPr>
          <p:spPr>
            <a:xfrm flipH="1">
              <a:off x="5054600" y="59817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044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 قابل قبول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DD902-4D91-9BB0-C08C-CF71161DA651}"/>
              </a:ext>
            </a:extLst>
          </p:cNvPr>
          <p:cNvSpPr txBox="1"/>
          <p:nvPr/>
        </p:nvSpPr>
        <p:spPr>
          <a:xfrm>
            <a:off x="1212351" y="1636026"/>
            <a:ext cx="103136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هیوریستیک </a:t>
            </a:r>
            <a:r>
              <a:rPr lang="en-US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h </a:t>
            </a:r>
            <a:r>
              <a:rPr lang="fa-IR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قابل قبول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(خوش‌بینانه) است، اگر:</a:t>
            </a: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که در آن،              هزینه واقعی نزدیک‌ترین هدف است</a:t>
            </a: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err="1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مثال‌ها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: </a:t>
            </a: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دست آوردن یک هیوریستیک قابل قبول مهم‌ترین کاری است که برای استفاده از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A*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در عمل نیاز داریم</a:t>
            </a:r>
          </a:p>
        </p:txBody>
      </p:sp>
      <p:pic>
        <p:nvPicPr>
          <p:cNvPr id="19" name="Picture 18" descr="txp_fig">
            <a:extLst>
              <a:ext uri="{FF2B5EF4-FFF2-40B4-BE49-F238E27FC236}">
                <a16:creationId xmlns:a16="http://schemas.microsoft.com/office/drawing/2014/main" id="{4B8A2FA0-5188-4BA7-A409-E84A6258D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1" y="3021845"/>
            <a:ext cx="5715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>
            <a:extLst>
              <a:ext uri="{FF2B5EF4-FFF2-40B4-BE49-F238E27FC236}">
                <a16:creationId xmlns:a16="http://schemas.microsoft.com/office/drawing/2014/main" id="{484ECC1B-BEBE-CECF-654F-9BEB68E5F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0725" y="2230094"/>
            <a:ext cx="3130550" cy="403225"/>
          </a:xfrm>
          <a:prstGeom prst="rect">
            <a:avLst/>
          </a:prstGeom>
          <a:noFill/>
          <a:ln/>
          <a:effectLst/>
        </p:spPr>
      </p:pic>
      <p:grpSp>
        <p:nvGrpSpPr>
          <p:cNvPr id="4" name="Group 22">
            <a:extLst>
              <a:ext uri="{FF2B5EF4-FFF2-40B4-BE49-F238E27FC236}">
                <a16:creationId xmlns:a16="http://schemas.microsoft.com/office/drawing/2014/main" id="{2E3C619C-AE38-8E6F-E191-029A6DE27C13}"/>
              </a:ext>
            </a:extLst>
          </p:cNvPr>
          <p:cNvGrpSpPr>
            <a:grpSpLocks/>
          </p:cNvGrpSpPr>
          <p:nvPr/>
        </p:nvGrpSpPr>
        <p:grpSpPr bwMode="auto">
          <a:xfrm>
            <a:off x="7289725" y="4043291"/>
            <a:ext cx="2641750" cy="599323"/>
            <a:chOff x="2098675" y="4903173"/>
            <a:chExt cx="1406525" cy="3195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928F36B-8568-8FD5-4DD0-EF7D3A30F80D}"/>
                </a:ext>
              </a:extLst>
            </p:cNvPr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1BAD9C-E2E4-C16F-2690-086171C4EEC4}"/>
                </a:ext>
              </a:extLst>
            </p:cNvPr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DDA9BC-A75F-398C-15C6-9A4DAF756F87}"/>
                </a:ext>
              </a:extLst>
            </p:cNvPr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2477CA-24E4-D1E7-1F2B-477C2D5D4EE1}"/>
                </a:ext>
              </a:extLst>
            </p:cNvPr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150">
              <a:extLst>
                <a:ext uri="{FF2B5EF4-FFF2-40B4-BE49-F238E27FC236}">
                  <a16:creationId xmlns:a16="http://schemas.microsoft.com/office/drawing/2014/main" id="{32AE9E25-09A2-9E0D-1B65-76E8BF8F7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AB9EADCB-4BCC-131A-B6EA-471FD3D09953}"/>
              </a:ext>
            </a:extLst>
          </p:cNvPr>
          <p:cNvGrpSpPr>
            <a:grpSpLocks/>
          </p:cNvGrpSpPr>
          <p:nvPr/>
        </p:nvGrpSpPr>
        <p:grpSpPr bwMode="auto">
          <a:xfrm>
            <a:off x="2943151" y="3890887"/>
            <a:ext cx="2663825" cy="1196975"/>
            <a:chOff x="4724400" y="4114800"/>
            <a:chExt cx="2663541" cy="1197700"/>
          </a:xfrm>
        </p:grpSpPr>
        <p:pic>
          <p:nvPicPr>
            <p:cNvPr id="11" name="Picture 2" descr="Z:\Shared with PC\smallMaze.png">
              <a:extLst>
                <a:ext uri="{FF2B5EF4-FFF2-40B4-BE49-F238E27FC236}">
                  <a16:creationId xmlns:a16="http://schemas.microsoft.com/office/drawing/2014/main" id="{89D5A5BF-3311-A93E-F55E-6A6EBBDB3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E86B3C-1E36-382B-B5D5-788CE00A6A77}"/>
                </a:ext>
              </a:extLst>
            </p:cNvPr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62505AE6-B9B3-1716-4B3F-9E97DA310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1861D7-5239-44DE-9E2B-68788857C710}"/>
                </a:ext>
              </a:extLst>
            </p:cNvPr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541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3389D-6B9B-2E45-B755-A702F4FD9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t="3672" r="18020" b="8793"/>
          <a:stretch/>
        </p:blipFill>
        <p:spPr>
          <a:xfrm>
            <a:off x="3401223" y="1420529"/>
            <a:ext cx="5389554" cy="51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7858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3865418" y="1592746"/>
            <a:ext cx="748838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فرض کنید: 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fa-IR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یک گره هدف بهینه است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 </a:t>
            </a:r>
            <a:r>
              <a:rPr lang="fa-IR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یک گره هدف غیربهینه است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h </a:t>
            </a:r>
            <a:r>
              <a:rPr lang="fa-IR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قابل قبول است</a:t>
            </a: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solidFill>
                <a:srgbClr val="333399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solidFill>
                <a:srgbClr val="333399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ادعا: </a:t>
            </a:r>
            <a:r>
              <a:rPr lang="en-US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لیست حاشیه خارج می‌شود</a:t>
            </a: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58B7DFD2-8E0A-D717-5BF2-113546E7A6DF}"/>
              </a:ext>
            </a:extLst>
          </p:cNvPr>
          <p:cNvSpPr>
            <a:spLocks/>
          </p:cNvSpPr>
          <p:nvPr/>
        </p:nvSpPr>
        <p:spPr bwMode="auto">
          <a:xfrm>
            <a:off x="658507" y="204596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8E3368E0-5679-233E-DF5B-6C912EFE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868" y="240156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631D5565-3FEF-F4E4-9D50-462D984CD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119" y="239204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604D0413-D4C3-E426-7C61-E629EFCC9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043" y="225234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42EF43EC-51B8-405D-2538-92F4F8EA7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594" y="408907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2A9FDCA4-CED2-8194-6B47-8FF66BE70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94" y="378427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7AFF75A2-0F88-9318-A4B7-98462988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644" y="197611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368E83B4-341F-2080-7A61-8D7D09E60F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607922" y="4076576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760F1206-B664-732A-7A70-4DF2D2BC42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559601" y="3771775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84640898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A*: </a:t>
            </a:r>
            <a:r>
              <a:rPr lang="fa-IR" dirty="0"/>
              <a:t> مسدود کردن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B9DF1-7965-A005-366F-B865BC3EC91C}"/>
              </a:ext>
            </a:extLst>
          </p:cNvPr>
          <p:cNvSpPr txBox="1"/>
          <p:nvPr/>
        </p:nvSpPr>
        <p:spPr>
          <a:xfrm>
            <a:off x="3446301" y="1429074"/>
            <a:ext cx="79075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200000"/>
              </a:lnSpc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اثبات:</a:t>
            </a:r>
            <a:r>
              <a:rPr lang="ar-SA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تصور کنید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لیست حاشیه است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یکی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اجداد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بنام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نیز در لیست حاشیه هست (شاید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خود</a:t>
            </a:r>
            <a:r>
              <a:rPr lang="ar-SA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شاید ریشه!)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ادعا :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داده خواهد یافت (خروج از لیست حاشیه)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171700" lvl="4" indent="-342900" algn="r" rtl="1">
              <a:lnSpc>
                <a:spcPct val="200000"/>
              </a:lnSpc>
              <a:buAutoNum type="arabicPeriod"/>
            </a:pPr>
            <a:r>
              <a:rPr lang="en-US" sz="16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f(n)</a:t>
            </a:r>
            <a:r>
              <a:rPr lang="fa-IR" sz="16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یا مساویست با </a:t>
            </a:r>
            <a:r>
              <a:rPr lang="en-US" sz="1600" dirty="0">
                <a:effectLst/>
                <a:latin typeface="Vazir" panose="020B0603030804020204" pitchFamily="34" charset="-78"/>
                <a:ea typeface="Arial Unicode MS"/>
              </a:rPr>
              <a:t>f(A)</a:t>
            </a:r>
            <a:endParaRPr lang="fa-IR" sz="1600" dirty="0">
              <a:effectLst/>
              <a:latin typeface="Vazir" panose="020B0603030804020204" pitchFamily="34" charset="-78"/>
              <a:ea typeface="Arial Unicode MS"/>
            </a:endParaRPr>
          </a:p>
          <a:p>
            <a:pPr lvl="4" algn="r" rtl="1">
              <a:lnSpc>
                <a:spcPct val="200000"/>
              </a:lnSpc>
            </a:pP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Rounded Rectangular Callout 44">
            <a:extLst>
              <a:ext uri="{FF2B5EF4-FFF2-40B4-BE49-F238E27FC236}">
                <a16:creationId xmlns:a16="http://schemas.microsoft.com/office/drawing/2014/main" id="{90676734-FF6A-B464-F9FF-576C691DCBB5}"/>
              </a:ext>
            </a:extLst>
          </p:cNvPr>
          <p:cNvSpPr/>
          <p:nvPr/>
        </p:nvSpPr>
        <p:spPr>
          <a:xfrm>
            <a:off x="1328200" y="4525654"/>
            <a:ext cx="5745480" cy="1830695"/>
          </a:xfrm>
          <a:prstGeom prst="wedgeRoundRectCallout">
            <a:avLst>
              <a:gd name="adj1" fmla="val 41923"/>
              <a:gd name="adj2" fmla="val -82973"/>
              <a:gd name="adj3" fmla="val 16667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9CD45779-9AA9-5CDE-346C-A274A3F09FD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7228" y="4845493"/>
            <a:ext cx="2636740" cy="27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AC542993-585D-3140-07D1-9D4040F0B997}"/>
              </a:ext>
            </a:extLst>
          </p:cNvPr>
          <p:cNvSpPr txBox="1"/>
          <p:nvPr/>
        </p:nvSpPr>
        <p:spPr>
          <a:xfrm>
            <a:off x="3801693" y="4790697"/>
            <a:ext cx="2950125" cy="5078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 rtl="1" fontAlgn="base">
              <a:spcBef>
                <a:spcPts val="0"/>
              </a:spcBef>
              <a:spcAft>
                <a:spcPts val="0"/>
              </a:spcAft>
            </a:pP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تعریف هزینه‌ی </a:t>
            </a:r>
            <a:r>
              <a:rPr lang="en-US" kern="12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f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84F54291-AD95-73C6-1043-CF48BF86FB2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657228" y="5380956"/>
            <a:ext cx="1588532" cy="27105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F6BBEFAB-2A5E-55B8-F35E-610D1E53D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228" y="5876444"/>
            <a:ext cx="1640760" cy="268357"/>
          </a:xfrm>
          <a:prstGeom prst="rect">
            <a:avLst/>
          </a:prstGeom>
          <a:noFill/>
          <a:ln/>
          <a:effectLst/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392286D-20F1-6262-5A8D-F4A4DD98C248}"/>
              </a:ext>
            </a:extLst>
          </p:cNvPr>
          <p:cNvSpPr txBox="1"/>
          <p:nvPr/>
        </p:nvSpPr>
        <p:spPr>
          <a:xfrm>
            <a:off x="3801693" y="5274275"/>
            <a:ext cx="2950125" cy="5078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 rtl="1" fontAlgn="base">
              <a:spcBef>
                <a:spcPts val="0"/>
              </a:spcBef>
              <a:spcAft>
                <a:spcPts val="0"/>
              </a:spcAft>
            </a:pP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قابل قبول بودن </a:t>
            </a:r>
            <a:r>
              <a:rPr lang="en-US" kern="12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h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581B19D0-5420-34CC-1B54-8A4B0BC7493A}"/>
              </a:ext>
            </a:extLst>
          </p:cNvPr>
          <p:cNvSpPr txBox="1"/>
          <p:nvPr/>
        </p:nvSpPr>
        <p:spPr>
          <a:xfrm>
            <a:off x="3797883" y="5769764"/>
            <a:ext cx="2950125" cy="5078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 rtl="1" fontAlgn="base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h = 0</a:t>
            </a: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در هدف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Freeform 34">
            <a:extLst>
              <a:ext uri="{FF2B5EF4-FFF2-40B4-BE49-F238E27FC236}">
                <a16:creationId xmlns:a16="http://schemas.microsoft.com/office/drawing/2014/main" id="{FC16ADA3-DF25-9E1D-1D04-AAAD7813DE7A}"/>
              </a:ext>
            </a:extLst>
          </p:cNvPr>
          <p:cNvSpPr>
            <a:spLocks/>
          </p:cNvSpPr>
          <p:nvPr/>
        </p:nvSpPr>
        <p:spPr bwMode="auto">
          <a:xfrm>
            <a:off x="2028663" y="1558648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ED53930E-9C0D-4BEB-D68F-8F1BD9DF2F44}"/>
              </a:ext>
            </a:extLst>
          </p:cNvPr>
          <p:cNvSpPr>
            <a:spLocks/>
          </p:cNvSpPr>
          <p:nvPr/>
        </p:nvSpPr>
        <p:spPr bwMode="auto">
          <a:xfrm>
            <a:off x="1212688" y="1538012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" name="Oval 13">
            <a:extLst>
              <a:ext uri="{FF2B5EF4-FFF2-40B4-BE49-F238E27FC236}">
                <a16:creationId xmlns:a16="http://schemas.microsoft.com/office/drawing/2014/main" id="{446801F9-3B30-104B-D8E3-E620C647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049" y="189361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4BA152E-CF95-E7C8-EF68-3533469D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300" y="188408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0621D139-8207-86B9-D6E6-CFF29218E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224" y="1744385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7EFC9DFE-87AD-DC33-507F-C8BFFF32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75" y="3581123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D4377D88-81F9-D29D-217E-F6CF9EF5F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775" y="3276323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51A7059B-DB8A-B1D7-70F8-332845ECB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825" y="146816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8E6604E9-D239-C178-11A2-591C8EC65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775" y="259052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9" descr="txp_fig">
            <a:extLst>
              <a:ext uri="{FF2B5EF4-FFF2-40B4-BE49-F238E27FC236}">
                <a16:creationId xmlns:a16="http://schemas.microsoft.com/office/drawing/2014/main" id="{ED35F98B-82CE-CE8A-7A14-E4BA4E947FF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07974" y="2514322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E5949431-10C0-8111-0A6B-9A0287F17B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162103" y="3568621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B2CC205-FA25-51D9-8D46-5F902CD6CCB5}"/>
              </a:ext>
            </a:extLst>
          </p:cNvPr>
          <p:cNvSpPr/>
          <p:nvPr/>
        </p:nvSpPr>
        <p:spPr>
          <a:xfrm rot="1800000">
            <a:off x="1163051" y="2292965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85D47FE4-A35E-77A1-C73F-0722C6DEF1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142999" y="3220761"/>
            <a:ext cx="257817" cy="257817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E0CE57-975F-270E-F7B3-A82A550B6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0600" y="4456755"/>
            <a:ext cx="2633700" cy="493819"/>
          </a:xfrm>
          <a:prstGeom prst="rect">
            <a:avLst/>
          </a:prstGeom>
        </p:spPr>
      </p:pic>
      <p:pic>
        <p:nvPicPr>
          <p:cNvPr id="33" name="Picture 32" descr="txp_fig">
            <a:extLst>
              <a:ext uri="{FF2B5EF4-FFF2-40B4-BE49-F238E27FC236}">
                <a16:creationId xmlns:a16="http://schemas.microsoft.com/office/drawing/2014/main" id="{530E9606-D06C-B6B4-E4B2-EFB6665F7C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6283" y="5191488"/>
            <a:ext cx="2160614" cy="278294"/>
          </a:xfrm>
          <a:prstGeom prst="rect">
            <a:avLst/>
          </a:prstGeom>
          <a:noFill/>
          <a:ln/>
          <a:effectLst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6E298A-1764-D275-0F70-7A8B0E11CA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2957" y="5542203"/>
            <a:ext cx="2633700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6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/>
      <p:bldP spid="15" grpId="0"/>
      <p:bldP spid="4" grpId="0" animBg="1"/>
      <p:bldP spid="21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A*: </a:t>
            </a:r>
            <a:r>
              <a:rPr lang="fa-IR" dirty="0"/>
              <a:t> مسدود کردن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B9DF1-7965-A005-366F-B865BC3EC91C}"/>
              </a:ext>
            </a:extLst>
          </p:cNvPr>
          <p:cNvSpPr txBox="1"/>
          <p:nvPr/>
        </p:nvSpPr>
        <p:spPr>
          <a:xfrm>
            <a:off x="4412890" y="1429074"/>
            <a:ext cx="6940910" cy="377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200000"/>
              </a:lnSpc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اثبات:</a:t>
            </a:r>
            <a:r>
              <a:rPr lang="ar-SA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تصور کنید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لیست حاشیه است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اجداد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بنام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نیز در لیست حاشیه هست (شاید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خود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!)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ادعا :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داده خواهد یافت (خروج از لیست حاشیه)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171700" lvl="4" indent="-342900" algn="r" rtl="1">
              <a:lnSpc>
                <a:spcPct val="200000"/>
              </a:lnSpc>
              <a:buAutoNum type="arabicPeriod"/>
            </a:pP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f(n)</a:t>
            </a:r>
            <a:r>
              <a:rPr lang="fa-IR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یا مساویست با </a:t>
            </a:r>
            <a:r>
              <a:rPr lang="en-US" sz="1600" dirty="0">
                <a:latin typeface="Vazir" panose="020B0603030804020204" pitchFamily="34" charset="-78"/>
                <a:ea typeface="Arial Unicode MS"/>
              </a:rPr>
              <a:t>f(A)</a:t>
            </a:r>
            <a:endParaRPr lang="fa-IR" sz="1600" dirty="0">
              <a:effectLst/>
              <a:latin typeface="Vazir" panose="020B0603030804020204" pitchFamily="34" charset="-78"/>
              <a:ea typeface="Arial Unicode MS"/>
            </a:endParaRPr>
          </a:p>
          <a:p>
            <a:pPr marL="2171700" lvl="4" indent="-342900" algn="r" rtl="1">
              <a:lnSpc>
                <a:spcPct val="200000"/>
              </a:lnSpc>
              <a:buFontTx/>
              <a:buAutoNum type="arabicPeriod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f(A)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است از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f(B)</a:t>
            </a:r>
          </a:p>
          <a:p>
            <a:pPr marL="2171700" lvl="4" indent="-342900" algn="r" rtl="1">
              <a:lnSpc>
                <a:spcPct val="200000"/>
              </a:lnSpc>
              <a:buAutoNum type="arabicPeriod"/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Rounded Rectangular Callout 44">
            <a:extLst>
              <a:ext uri="{FF2B5EF4-FFF2-40B4-BE49-F238E27FC236}">
                <a16:creationId xmlns:a16="http://schemas.microsoft.com/office/drawing/2014/main" id="{90676734-FF6A-B464-F9FF-576C691DCBB5}"/>
              </a:ext>
            </a:extLst>
          </p:cNvPr>
          <p:cNvSpPr/>
          <p:nvPr/>
        </p:nvSpPr>
        <p:spPr>
          <a:xfrm>
            <a:off x="1742989" y="4916558"/>
            <a:ext cx="5745480" cy="1385250"/>
          </a:xfrm>
          <a:prstGeom prst="wedgeRoundRectCallout">
            <a:avLst>
              <a:gd name="adj1" fmla="val 44000"/>
              <a:gd name="adj2" fmla="val -84855"/>
              <a:gd name="adj3" fmla="val 16667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 descr="txp_fig">
            <a:extLst>
              <a:ext uri="{FF2B5EF4-FFF2-40B4-BE49-F238E27FC236}">
                <a16:creationId xmlns:a16="http://schemas.microsoft.com/office/drawing/2014/main" id="{D11E6C63-A939-6DAD-C9AF-81956395CF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857" y="5216089"/>
            <a:ext cx="1609269" cy="267830"/>
          </a:xfrm>
          <a:prstGeom prst="rect">
            <a:avLst/>
          </a:prstGeom>
          <a:noFill/>
          <a:ln/>
          <a:effectLst/>
        </p:spPr>
      </p:pic>
      <p:pic>
        <p:nvPicPr>
          <p:cNvPr id="5" name="Picture 4" descr="txp_fig">
            <a:extLst>
              <a:ext uri="{FF2B5EF4-FFF2-40B4-BE49-F238E27FC236}">
                <a16:creationId xmlns:a16="http://schemas.microsoft.com/office/drawing/2014/main" id="{3E528A17-A8AB-C01A-28EC-8037DD78CC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097" y="5744434"/>
            <a:ext cx="1636738" cy="270119"/>
          </a:xfrm>
          <a:prstGeom prst="rect">
            <a:avLst/>
          </a:prstGeom>
          <a:noFill/>
          <a:ln/>
          <a:effectLst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A2272F9E-A388-A376-7ECA-26E26445E07A}"/>
              </a:ext>
            </a:extLst>
          </p:cNvPr>
          <p:cNvSpPr txBox="1"/>
          <p:nvPr/>
        </p:nvSpPr>
        <p:spPr>
          <a:xfrm>
            <a:off x="4383157" y="5109408"/>
            <a:ext cx="2987538" cy="4303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 rtl="1" fontAlgn="base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B</a:t>
            </a: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هدف </a:t>
            </a: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غیر بهینه است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69D01A05-295B-50DC-CD09-9197A2C8F6E1}"/>
              </a:ext>
            </a:extLst>
          </p:cNvPr>
          <p:cNvSpPr txBox="1"/>
          <p:nvPr/>
        </p:nvSpPr>
        <p:spPr>
          <a:xfrm>
            <a:off x="5171662" y="5652994"/>
            <a:ext cx="2199033" cy="4303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r" rtl="1" fontAlgn="base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Vazir" panose="020B0603030804020204" pitchFamily="34" charset="-78"/>
                <a:ea typeface="Times New Roman" panose="02020603050405020304" pitchFamily="18" charset="0"/>
              </a:rPr>
              <a:t>h = 0</a:t>
            </a: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 در هدف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Freeform 34">
            <a:extLst>
              <a:ext uri="{FF2B5EF4-FFF2-40B4-BE49-F238E27FC236}">
                <a16:creationId xmlns:a16="http://schemas.microsoft.com/office/drawing/2014/main" id="{761FC60A-6249-81C1-C0FF-25AB8DDEF7F6}"/>
              </a:ext>
            </a:extLst>
          </p:cNvPr>
          <p:cNvSpPr>
            <a:spLocks/>
          </p:cNvSpPr>
          <p:nvPr/>
        </p:nvSpPr>
        <p:spPr bwMode="auto">
          <a:xfrm>
            <a:off x="1864953" y="1719738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3655C033-4820-40A3-F671-A3896CC4E07E}"/>
              </a:ext>
            </a:extLst>
          </p:cNvPr>
          <p:cNvSpPr>
            <a:spLocks/>
          </p:cNvSpPr>
          <p:nvPr/>
        </p:nvSpPr>
        <p:spPr bwMode="auto">
          <a:xfrm>
            <a:off x="1048978" y="1699102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5F7647B1-D250-6AE7-E969-79495145D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339" y="20547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6A2C7E1C-A53C-BFFA-2F22-8F702634A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590" y="204517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37D55728-5146-16B0-0FD4-BE91ACA5F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514" y="1905475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87E587EE-63A7-B7CB-D14F-DFD85FCA0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065" y="3742213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6344EDAC-3F40-48DB-3C7A-435133871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065" y="3437413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926EA6EA-AAAC-C379-9E6D-D4833B34E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115" y="162925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4203A57F-6104-9138-4F85-2615FF4B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065" y="275161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29" descr="txp_fig">
            <a:extLst>
              <a:ext uri="{FF2B5EF4-FFF2-40B4-BE49-F238E27FC236}">
                <a16:creationId xmlns:a16="http://schemas.microsoft.com/office/drawing/2014/main" id="{ACF83C59-07AB-F82B-FB7A-BE14ECC8BB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4264" y="2675412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>
            <a:extLst>
              <a:ext uri="{FF2B5EF4-FFF2-40B4-BE49-F238E27FC236}">
                <a16:creationId xmlns:a16="http://schemas.microsoft.com/office/drawing/2014/main" id="{4EC161EB-6C22-9F1C-0D33-ABB7B26869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998393" y="3729711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CBA981F-BC2C-C224-C273-B0D93EAF093F}"/>
              </a:ext>
            </a:extLst>
          </p:cNvPr>
          <p:cNvSpPr/>
          <p:nvPr/>
        </p:nvSpPr>
        <p:spPr>
          <a:xfrm rot="359986">
            <a:off x="705040" y="3200511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D752AA2A-E5E7-AAED-46B5-72F369D8A8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979289" y="338185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6395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A*: </a:t>
            </a:r>
            <a:r>
              <a:rPr lang="fa-IR" dirty="0"/>
              <a:t> مسدود کردن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B9DF1-7965-A005-366F-B865BC3EC91C}"/>
              </a:ext>
            </a:extLst>
          </p:cNvPr>
          <p:cNvSpPr txBox="1"/>
          <p:nvPr/>
        </p:nvSpPr>
        <p:spPr>
          <a:xfrm>
            <a:off x="4316096" y="1423444"/>
            <a:ext cx="7037704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200000"/>
              </a:lnSpc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اثبات:</a:t>
            </a:r>
            <a:r>
              <a:rPr lang="ar-SA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تصور کنید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لیست حاشیه است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اجداد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بنام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نیز در لیست حاشیه هست (شاید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خود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!)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ادعا :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داده خواهد یافت (خروج از لیست حاشیه)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171700" lvl="4" indent="-342900" algn="r" rtl="1">
              <a:lnSpc>
                <a:spcPct val="200000"/>
              </a:lnSpc>
              <a:buAutoNum type="arabicPeriod"/>
            </a:pP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f(n)</a:t>
            </a:r>
            <a:r>
              <a:rPr lang="fa-IR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یا مساویست با </a:t>
            </a:r>
            <a:r>
              <a:rPr lang="en-US" sz="1600" dirty="0">
                <a:latin typeface="Vazir" panose="020B0603030804020204" pitchFamily="34" charset="-78"/>
                <a:ea typeface="Arial Unicode MS"/>
              </a:rPr>
              <a:t>f(A)</a:t>
            </a:r>
            <a:endParaRPr lang="fa-IR" sz="1600" dirty="0">
              <a:effectLst/>
              <a:latin typeface="Vazir" panose="020B0603030804020204" pitchFamily="34" charset="-78"/>
              <a:ea typeface="Arial Unicode MS"/>
            </a:endParaRPr>
          </a:p>
          <a:p>
            <a:pPr marL="2171700" lvl="4" indent="-342900" algn="r" rtl="1">
              <a:lnSpc>
                <a:spcPct val="200000"/>
              </a:lnSpc>
              <a:buFontTx/>
              <a:buAutoNum type="arabicPeriod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f(A)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است از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f(B)</a:t>
            </a:r>
          </a:p>
          <a:p>
            <a:pPr marL="2171700" lvl="4" indent="-342900" algn="r" rtl="1">
              <a:lnSpc>
                <a:spcPct val="200000"/>
              </a:lnSpc>
              <a:buFontTx/>
              <a:buAutoNum type="arabicPeriod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n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B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بسط می‌یابد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همه اجداد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می‌یابد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</a:t>
            </a:r>
            <a:r>
              <a:rPr lang="fa-IR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می‌یابد</a:t>
            </a:r>
            <a:endParaRPr lang="fa-IR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جستجوی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A*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بهینه است</a:t>
            </a:r>
          </a:p>
          <a:p>
            <a:pPr lvl="4" algn="r" rtl="1">
              <a:lnSpc>
                <a:spcPct val="200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9" name="Rounded Rectangular Callout 44">
            <a:extLst>
              <a:ext uri="{FF2B5EF4-FFF2-40B4-BE49-F238E27FC236}">
                <a16:creationId xmlns:a16="http://schemas.microsoft.com/office/drawing/2014/main" id="{90676734-FF6A-B464-F9FF-576C691DCBB5}"/>
              </a:ext>
            </a:extLst>
          </p:cNvPr>
          <p:cNvSpPr/>
          <p:nvPr/>
        </p:nvSpPr>
        <p:spPr>
          <a:xfrm>
            <a:off x="2213113" y="5216089"/>
            <a:ext cx="4289988" cy="1220970"/>
          </a:xfrm>
          <a:prstGeom prst="wedgeRoundRectCallout">
            <a:avLst>
              <a:gd name="adj1" fmla="val 58959"/>
              <a:gd name="adj2" fmla="val -73320"/>
              <a:gd name="adj3" fmla="val 16667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269F7F87-EDDD-609B-17CB-DF26AA0A09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9523" y="5626340"/>
            <a:ext cx="3917167" cy="400468"/>
          </a:xfrm>
          <a:prstGeom prst="rect">
            <a:avLst/>
          </a:prstGeom>
          <a:noFill/>
          <a:ln/>
          <a:effectLst/>
        </p:spPr>
      </p:pic>
      <p:sp>
        <p:nvSpPr>
          <p:cNvPr id="21" name="Freeform 34">
            <a:extLst>
              <a:ext uri="{FF2B5EF4-FFF2-40B4-BE49-F238E27FC236}">
                <a16:creationId xmlns:a16="http://schemas.microsoft.com/office/drawing/2014/main" id="{0B200BA5-07BD-A14F-8231-F85171993896}"/>
              </a:ext>
            </a:extLst>
          </p:cNvPr>
          <p:cNvSpPr>
            <a:spLocks/>
          </p:cNvSpPr>
          <p:nvPr/>
        </p:nvSpPr>
        <p:spPr bwMode="auto">
          <a:xfrm>
            <a:off x="1947548" y="172260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E596F8A-3650-CA4E-C661-22D78B4E1F9E}"/>
              </a:ext>
            </a:extLst>
          </p:cNvPr>
          <p:cNvSpPr>
            <a:spLocks/>
          </p:cNvSpPr>
          <p:nvPr/>
        </p:nvSpPr>
        <p:spPr bwMode="auto">
          <a:xfrm>
            <a:off x="1131573" y="170197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E0E37DBE-71B2-08F0-DB57-106AA431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934" y="205757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C4F0929A-2A3E-E2FF-8CB8-728A1D49B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185" y="204804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15">
            <a:extLst>
              <a:ext uri="{FF2B5EF4-FFF2-40B4-BE49-F238E27FC236}">
                <a16:creationId xmlns:a16="http://schemas.microsoft.com/office/drawing/2014/main" id="{748DFBD9-AB24-DD19-D190-582FAF410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109" y="190834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1E67BFA5-14BD-9620-BEAF-4DB03D684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660" y="374508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709F267E-9FE5-7DA7-5D48-0404FD3B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660" y="344028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242500B0-6482-28F3-DD78-05EB5985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710" y="163212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49D01C57-70CC-7B5D-F3E6-6241D6B42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660" y="275448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0" name="Picture 29" descr="txp_fig">
            <a:extLst>
              <a:ext uri="{FF2B5EF4-FFF2-40B4-BE49-F238E27FC236}">
                <a16:creationId xmlns:a16="http://schemas.microsoft.com/office/drawing/2014/main" id="{B74862B1-C2C1-1152-9D3B-1117DEEAC4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6859" y="267828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D0DD53D8-9C64-E093-4DE0-A75EACA984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080988" y="373258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61608EA-FC09-3468-9DD7-BD3AC2B633A2}"/>
              </a:ext>
            </a:extLst>
          </p:cNvPr>
          <p:cNvSpPr/>
          <p:nvPr/>
        </p:nvSpPr>
        <p:spPr>
          <a:xfrm rot="1372885">
            <a:off x="1054234" y="283677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3" name="Picture 32" descr="txp_fig">
            <a:extLst>
              <a:ext uri="{FF2B5EF4-FFF2-40B4-BE49-F238E27FC236}">
                <a16:creationId xmlns:a16="http://schemas.microsoft.com/office/drawing/2014/main" id="{54C024B7-28EE-2035-A5AA-58F86AF72D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61884" y="338472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86867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2" grpId="0" animBg="1"/>
      <p:bldP spid="3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درختی </a:t>
            </a:r>
            <a:r>
              <a:rPr lang="en-US" dirty="0"/>
              <a:t>A*: </a:t>
            </a:r>
            <a:r>
              <a:rPr lang="fa-IR" dirty="0"/>
              <a:t> مسدود کردن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B9DF1-7965-A005-366F-B865BC3EC91C}"/>
              </a:ext>
            </a:extLst>
          </p:cNvPr>
          <p:cNvSpPr txBox="1"/>
          <p:nvPr/>
        </p:nvSpPr>
        <p:spPr>
          <a:xfrm>
            <a:off x="4454210" y="1423444"/>
            <a:ext cx="6899590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r" rtl="1">
              <a:lnSpc>
                <a:spcPct val="200000"/>
              </a:lnSpc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اثبات:</a:t>
            </a:r>
            <a:r>
              <a:rPr lang="ar-SA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تصور کنید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لیست حاشیه است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یکی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از اجداد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بنام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نیز در لیست حاشیه هست (شاید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خود</a:t>
            </a:r>
            <a:r>
              <a:rPr lang="ar-SA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!)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ادعا :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n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داده خواهد یافت (خروج از لیست حاشیه)</a:t>
            </a:r>
            <a:endParaRPr lang="en-US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171700" lvl="4" indent="-342900" algn="r" rtl="1">
              <a:lnSpc>
                <a:spcPct val="200000"/>
              </a:lnSpc>
              <a:buAutoNum type="arabicPeriod"/>
            </a:pPr>
            <a:r>
              <a:rPr lang="en-US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f(n)</a:t>
            </a:r>
            <a:r>
              <a:rPr lang="fa-IR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یا مساویست با </a:t>
            </a:r>
            <a:r>
              <a:rPr lang="en-US" sz="1600" dirty="0">
                <a:latin typeface="Vazir" panose="020B0603030804020204" pitchFamily="34" charset="-78"/>
                <a:ea typeface="Arial Unicode MS"/>
              </a:rPr>
              <a:t>f(A)</a:t>
            </a:r>
            <a:endParaRPr lang="fa-IR" sz="1600" dirty="0">
              <a:effectLst/>
              <a:latin typeface="Vazir" panose="020B0603030804020204" pitchFamily="34" charset="-78"/>
              <a:ea typeface="Arial Unicode MS"/>
            </a:endParaRPr>
          </a:p>
          <a:p>
            <a:pPr marL="2171700" lvl="4" indent="-342900" algn="r" rtl="1">
              <a:lnSpc>
                <a:spcPct val="200000"/>
              </a:lnSpc>
              <a:buFontTx/>
              <a:buAutoNum type="arabicPeriod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f(A)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کمتر است از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f(B)</a:t>
            </a:r>
          </a:p>
          <a:p>
            <a:pPr marL="2171700" lvl="4" indent="-342900" algn="r" rtl="1">
              <a:lnSpc>
                <a:spcPct val="200000"/>
              </a:lnSpc>
              <a:buFontTx/>
              <a:buAutoNum type="arabicPeriod"/>
            </a:pP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n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B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بسط می‌یابد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همه اجداد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</a:t>
            </a:r>
            <a:r>
              <a:rPr lang="fa-IR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می‌یابد</a:t>
            </a:r>
            <a:endParaRPr lang="fa-IR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قبل از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بسط </a:t>
            </a:r>
            <a:r>
              <a:rPr lang="fa-IR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می‌یابد</a:t>
            </a:r>
            <a:endParaRPr lang="fa-IR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جستجوی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A*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بهینه است</a:t>
            </a:r>
          </a:p>
          <a:p>
            <a:pPr lvl="4" algn="r" rtl="1">
              <a:lnSpc>
                <a:spcPct val="200000"/>
              </a:lnSpc>
            </a:pP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0B200BA5-07BD-A14F-8231-F85171993896}"/>
              </a:ext>
            </a:extLst>
          </p:cNvPr>
          <p:cNvSpPr>
            <a:spLocks/>
          </p:cNvSpPr>
          <p:nvPr/>
        </p:nvSpPr>
        <p:spPr bwMode="auto">
          <a:xfrm>
            <a:off x="1947548" y="172260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E596F8A-3650-CA4E-C661-22D78B4E1F9E}"/>
              </a:ext>
            </a:extLst>
          </p:cNvPr>
          <p:cNvSpPr>
            <a:spLocks/>
          </p:cNvSpPr>
          <p:nvPr/>
        </p:nvSpPr>
        <p:spPr bwMode="auto">
          <a:xfrm>
            <a:off x="1131573" y="170197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E0E37DBE-71B2-08F0-DB57-106AA431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934" y="205757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C4F0929A-2A3E-E2FF-8CB8-728A1D49B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185" y="204804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15">
            <a:extLst>
              <a:ext uri="{FF2B5EF4-FFF2-40B4-BE49-F238E27FC236}">
                <a16:creationId xmlns:a16="http://schemas.microsoft.com/office/drawing/2014/main" id="{748DFBD9-AB24-DD19-D190-582FAF410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109" y="190834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1E67BFA5-14BD-9620-BEAF-4DB03D684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660" y="374508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709F267E-9FE5-7DA7-5D48-0404FD3B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660" y="344028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242500B0-6482-28F3-DD78-05EB5985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710" y="163212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49D01C57-70CC-7B5D-F3E6-6241D6B42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660" y="275448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0" name="Picture 29" descr="txp_fig">
            <a:extLst>
              <a:ext uri="{FF2B5EF4-FFF2-40B4-BE49-F238E27FC236}">
                <a16:creationId xmlns:a16="http://schemas.microsoft.com/office/drawing/2014/main" id="{B74862B1-C2C1-1152-9D3B-1117DEEAC4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6859" y="267828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D0DD53D8-9C64-E093-4DE0-A75EACA984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080988" y="373258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61608EA-FC09-3468-9DD7-BD3AC2B633A2}"/>
              </a:ext>
            </a:extLst>
          </p:cNvPr>
          <p:cNvSpPr/>
          <p:nvPr/>
        </p:nvSpPr>
        <p:spPr>
          <a:xfrm rot="1372885">
            <a:off x="1054234" y="283677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3" name="Picture 32" descr="txp_fig">
            <a:extLst>
              <a:ext uri="{FF2B5EF4-FFF2-40B4-BE49-F238E27FC236}">
                <a16:creationId xmlns:a16="http://schemas.microsoft.com/office/drawing/2014/main" id="{54C024B7-28EE-2035-A5AA-58F86AF72D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1884" y="338472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0C7586-9343-41FB-87F6-FC1ECA31C567}"/>
              </a:ext>
            </a:extLst>
          </p:cNvPr>
          <p:cNvSpPr txBox="1"/>
          <p:nvPr/>
        </p:nvSpPr>
        <p:spPr>
          <a:xfrm>
            <a:off x="362379" y="5369934"/>
            <a:ext cx="6182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8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آیا </a:t>
            </a:r>
            <a:r>
              <a:rPr lang="en-US" sz="28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UCS</a:t>
            </a:r>
            <a:r>
              <a:rPr lang="fa-IR" sz="28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بهینه است؟</a:t>
            </a:r>
            <a:endParaRPr lang="en-US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6567803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0D84C-A77E-92C1-D498-1EFA83BC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39</a:t>
            </a:fld>
            <a:endParaRPr lang="fa-I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44636-C0CE-A828-8842-313C02F935DF}"/>
              </a:ext>
            </a:extLst>
          </p:cNvPr>
          <p:cNvSpPr/>
          <p:nvPr/>
        </p:nvSpPr>
        <p:spPr>
          <a:xfrm>
            <a:off x="0" y="795130"/>
            <a:ext cx="12192000" cy="755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34972-A291-7B5F-17D6-81E62262D590}"/>
              </a:ext>
            </a:extLst>
          </p:cNvPr>
          <p:cNvSpPr txBox="1"/>
          <p:nvPr/>
        </p:nvSpPr>
        <p:spPr>
          <a:xfrm>
            <a:off x="3004931" y="2967335"/>
            <a:ext cx="61821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40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ویژگی‌های </a:t>
            </a:r>
            <a:r>
              <a:rPr lang="en-US" sz="40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A*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543905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A2D70-CC68-A6B1-6FB4-C718FCD5E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" y="1998425"/>
            <a:ext cx="5769365" cy="40803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خلاصه: جستجو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1517" y="1388824"/>
            <a:ext cx="7474527" cy="46628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مسائل جستجو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حالت‌‌ها (پیکربندی جهان) </a:t>
            </a:r>
            <a:r>
              <a:rPr lang="en-US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states</a:t>
            </a:r>
            <a:endParaRPr lang="fa-IR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اعمال و هزینه‌ها </a:t>
            </a:r>
            <a:r>
              <a:rPr lang="en-US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actions and costs</a:t>
            </a:r>
            <a:endParaRPr lang="fa-IR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تابع پسین </a:t>
            </a:r>
            <a:r>
              <a:rPr lang="en-US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successor function</a:t>
            </a:r>
            <a:endParaRPr lang="fa-IR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شروع و حالت هدف </a:t>
            </a:r>
            <a:r>
              <a:rPr lang="en-US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start state and goal test</a:t>
            </a:r>
            <a:endParaRPr lang="fa-IR" sz="1600" dirty="0">
              <a:ln>
                <a:noFill/>
              </a:ln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درخت جستجو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گره‌ها: نشان دهنده برنامه برای رسیدن به حالت‌ها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برنامه‌ها دارای هزینه هستند (مجموع هزینه‌های اعمال)</a:t>
            </a:r>
          </a:p>
          <a:p>
            <a:pPr marL="2857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الگوریتم جستجو 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 طور سیستماتیک یک درخت جستجو می‌سازد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تعیین</a:t>
            </a: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اولویت انتخاب از لیست حاشیه (گره‌های ناشناخته)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n>
                  <a:noFill/>
                </a:ln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بهینه: پیدا کردن کم‌هزینه‌ترین برنامه‌ها</a:t>
            </a:r>
          </a:p>
        </p:txBody>
      </p:sp>
    </p:spTree>
    <p:extLst>
      <p:ext uri="{BB962C8B-B14F-4D97-AF65-F5344CB8AC3E}">
        <p14:creationId xmlns:p14="http://schemas.microsoft.com/office/powerpoint/2010/main" val="343326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ویژگی‌های </a:t>
            </a:r>
            <a:r>
              <a:rPr lang="en-US" dirty="0"/>
              <a:t>A*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C99FB-EE39-677E-963C-9A031452C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21" y="2410929"/>
            <a:ext cx="9762757" cy="3945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73563-2311-F43B-C1DD-396FD5161602}"/>
              </a:ext>
            </a:extLst>
          </p:cNvPr>
          <p:cNvSpPr txBox="1"/>
          <p:nvPr/>
        </p:nvSpPr>
        <p:spPr>
          <a:xfrm>
            <a:off x="1563756" y="2010819"/>
            <a:ext cx="3230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هزینه یکنواخت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E28DE-2818-F082-94EA-EB3C71B4BC00}"/>
              </a:ext>
            </a:extLst>
          </p:cNvPr>
          <p:cNvSpPr txBox="1"/>
          <p:nvPr/>
        </p:nvSpPr>
        <p:spPr>
          <a:xfrm>
            <a:off x="7911549" y="2010819"/>
            <a:ext cx="1825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Helvetica Neue"/>
              </a:rPr>
              <a:t>A*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753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کانتورهای </a:t>
            </a:r>
            <a:r>
              <a:rPr lang="en-US" dirty="0"/>
              <a:t>UCS</a:t>
            </a:r>
            <a:r>
              <a:rPr lang="fa-IR" dirty="0"/>
              <a:t> در مقابل </a:t>
            </a:r>
            <a:r>
              <a:rPr lang="en-US" dirty="0"/>
              <a:t>A*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AD52B-F8B1-4970-1DB5-DFE0E450AC84}"/>
              </a:ext>
            </a:extLst>
          </p:cNvPr>
          <p:cNvSpPr txBox="1"/>
          <p:nvPr/>
        </p:nvSpPr>
        <p:spPr>
          <a:xfrm>
            <a:off x="5141843" y="2210594"/>
            <a:ext cx="63842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هزینه یکنواخت به طور یکسان در همه "جهت‌ها" بسط می‌یابد</a:t>
            </a: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عمدتاً به سمت هدف بسط می‌یابد، اما برای اطمینان از   </a:t>
            </a:r>
          </a:p>
          <a:p>
            <a:pPr algn="r" rtl="1"/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   بهینه بودن، با احتیاط عمل می‌کند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3EBB4-2449-4357-FCB9-3FAE90C5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69" y="1571746"/>
            <a:ext cx="2911461" cy="441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610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کانتورها (خالی) – </a:t>
            </a:r>
            <a:r>
              <a:rPr lang="en-US" dirty="0"/>
              <a:t>UCS</a:t>
            </a:r>
            <a:endParaRPr lang="fa-IR" dirty="0"/>
          </a:p>
        </p:txBody>
      </p:sp>
      <p:pic>
        <p:nvPicPr>
          <p:cNvPr id="4" name="Empty-UCS.mp4">
            <a:hlinkClick r:id="" action="ppaction://media"/>
            <a:extLst>
              <a:ext uri="{FF2B5EF4-FFF2-40B4-BE49-F238E27FC236}">
                <a16:creationId xmlns:a16="http://schemas.microsoft.com/office/drawing/2014/main" id="{9A0CD939-FE4E-BC65-361C-39CCA7042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8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کانتورها (خالی) - حریصانه</a:t>
            </a:r>
          </a:p>
        </p:txBody>
      </p:sp>
      <p:pic>
        <p:nvPicPr>
          <p:cNvPr id="4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7AC349A7-CD07-3AA7-94B5-CCC20577B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53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کانتورها (خالی) – </a:t>
            </a:r>
            <a:r>
              <a:rPr lang="en-US" dirty="0"/>
              <a:t>A*</a:t>
            </a:r>
            <a:endParaRPr lang="fa-IR" dirty="0"/>
          </a:p>
        </p:txBody>
      </p:sp>
      <p:pic>
        <p:nvPicPr>
          <p:cNvPr id="5" name="Empty-astar.mp4">
            <a:hlinkClick r:id="" action="ppaction://media"/>
            <a:extLst>
              <a:ext uri="{FF2B5EF4-FFF2-40B4-BE49-F238E27FC236}">
                <a16:creationId xmlns:a16="http://schemas.microsoft.com/office/drawing/2014/main" id="{B13450BE-B269-F7C6-752D-B16CA80EF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64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ویدیوی دموی کانتورها (</a:t>
            </a:r>
            <a:r>
              <a:rPr lang="en-US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Pacman small maze</a:t>
            </a:r>
            <a:r>
              <a:rPr lang="fa-IR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 – </a:t>
            </a:r>
            <a:r>
              <a:rPr lang="en-US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A*</a:t>
            </a:r>
            <a:endParaRPr lang="en-US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5" name="ContoursPacmanSmallMaze-astar.mp4">
            <a:hlinkClick r:id="" action="ppaction://media"/>
            <a:extLst>
              <a:ext uri="{FF2B5EF4-FFF2-40B4-BE49-F238E27FC236}">
                <a16:creationId xmlns:a16="http://schemas.microsoft.com/office/drawing/2014/main" id="{DFFA2497-236F-79F0-CB4E-26F6B00ED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300" y="1302027"/>
            <a:ext cx="8229399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4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مقایسه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D2420-227A-1910-E633-B0AF3D55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8" y="2207629"/>
            <a:ext cx="11451164" cy="2412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20583-5648-4547-6896-BFE0BB107A8A}"/>
              </a:ext>
            </a:extLst>
          </p:cNvPr>
          <p:cNvSpPr txBox="1"/>
          <p:nvPr/>
        </p:nvSpPr>
        <p:spPr>
          <a:xfrm>
            <a:off x="1563756" y="4763023"/>
            <a:ext cx="1639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حریصانه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01A13-13CA-30C5-DA05-FCFE9EE4C77D}"/>
              </a:ext>
            </a:extLst>
          </p:cNvPr>
          <p:cNvSpPr txBox="1"/>
          <p:nvPr/>
        </p:nvSpPr>
        <p:spPr>
          <a:xfrm>
            <a:off x="5030856" y="4763023"/>
            <a:ext cx="22363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هزینه یکنواخت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C008F-904A-F338-DDA2-C05D4CF8421B}"/>
              </a:ext>
            </a:extLst>
          </p:cNvPr>
          <p:cNvSpPr txBox="1"/>
          <p:nvPr/>
        </p:nvSpPr>
        <p:spPr>
          <a:xfrm>
            <a:off x="8977519" y="4763023"/>
            <a:ext cx="2115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Helvetica Neue"/>
              </a:rPr>
              <a:t>A*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1725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کاربردهای </a:t>
            </a:r>
            <a:r>
              <a:rPr lang="en-US" dirty="0"/>
              <a:t>A*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F809-A08E-CB61-9632-6F0167C206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18" y="1285240"/>
            <a:ext cx="6686963" cy="50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475763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کاربردهای </a:t>
            </a:r>
            <a:r>
              <a:rPr lang="en-US" dirty="0"/>
              <a:t>A*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804033" y="1635644"/>
            <a:ext cx="1058393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بازی‌های ویدیویی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مسائل مسیریابی / مسیرگزینی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مسائل برنامه‌ریزی منابع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برنامه‌ریزی حرکت ربات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تحلیل زبان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6C6E6-CAC5-AC2E-64A9-59C66FD41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12" y="1635644"/>
            <a:ext cx="5406119" cy="409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241606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49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دموی </a:t>
            </a:r>
            <a:r>
              <a:rPr lang="en-US" dirty="0"/>
              <a:t>Pacman (Tiny Maze) – A*/UCS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C1EF87CC-4FA5-E35E-E917-FC4F5F9BE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429" y="1325562"/>
            <a:ext cx="9297141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b="1" dirty="0"/>
              <a:t>مثال: مساله‌ی پَن‌کیک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8B967F-70BB-4729-87A4-57940A54F4BC}"/>
              </a:ext>
            </a:extLst>
          </p:cNvPr>
          <p:cNvGrpSpPr/>
          <p:nvPr/>
        </p:nvGrpSpPr>
        <p:grpSpPr>
          <a:xfrm>
            <a:off x="1338801" y="1696276"/>
            <a:ext cx="8821737" cy="3167270"/>
            <a:chOff x="0" y="0"/>
            <a:chExt cx="7696200" cy="29717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68A7030-5F4C-7DE6-D624-2C06A7EE2FE9}"/>
                </a:ext>
              </a:extLst>
            </p:cNvPr>
            <p:cNvCxnSpPr/>
            <p:nvPr/>
          </p:nvCxnSpPr>
          <p:spPr>
            <a:xfrm>
              <a:off x="1752600" y="1598613"/>
              <a:ext cx="1066800" cy="1588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A6FFC5-B7A6-D2BA-F0A8-8F08034EF018}"/>
                </a:ext>
              </a:extLst>
            </p:cNvPr>
            <p:cNvCxnSpPr/>
            <p:nvPr/>
          </p:nvCxnSpPr>
          <p:spPr>
            <a:xfrm>
              <a:off x="1600200" y="1446213"/>
              <a:ext cx="1371600" cy="1588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4BC306-F1E7-0028-6D41-813C232DCC5A}"/>
                </a:ext>
              </a:extLst>
            </p:cNvPr>
            <p:cNvCxnSpPr/>
            <p:nvPr/>
          </p:nvCxnSpPr>
          <p:spPr>
            <a:xfrm>
              <a:off x="1219200" y="1751013"/>
              <a:ext cx="2209800" cy="1588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401834-6382-A4B3-5310-0CACD3444D6F}"/>
                </a:ext>
              </a:extLst>
            </p:cNvPr>
            <p:cNvCxnSpPr/>
            <p:nvPr/>
          </p:nvCxnSpPr>
          <p:spPr>
            <a:xfrm>
              <a:off x="1447800" y="1295401"/>
              <a:ext cx="1752600" cy="1588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118A1431-F446-FD3C-34BF-E6AEA7C22AFF}"/>
                </a:ext>
              </a:extLst>
            </p:cNvPr>
            <p:cNvSpPr/>
            <p:nvPr/>
          </p:nvSpPr>
          <p:spPr>
            <a:xfrm flipV="1">
              <a:off x="685800" y="1295400"/>
              <a:ext cx="990600" cy="228600"/>
            </a:xfrm>
            <a:prstGeom prst="diagStrip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38" tIns="45719" rIns="91438" bIns="45719" anchor="ctr"/>
            <a:lstStyle/>
            <a:p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70DBFF-1924-A040-A71A-BAC723356E0F}"/>
                </a:ext>
              </a:extLst>
            </p:cNvPr>
            <p:cNvCxnSpPr/>
            <p:nvPr/>
          </p:nvCxnSpPr>
          <p:spPr>
            <a:xfrm rot="10800000">
              <a:off x="0" y="381001"/>
              <a:ext cx="685800" cy="97155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F1E107-AE0D-EA6C-D4CF-4284A69CA59F}"/>
                </a:ext>
              </a:extLst>
            </p:cNvPr>
            <p:cNvCxnSpPr/>
            <p:nvPr/>
          </p:nvCxnSpPr>
          <p:spPr>
            <a:xfrm>
              <a:off x="6019800" y="303212"/>
              <a:ext cx="1066800" cy="1588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26DCB1-23FA-EF4A-C2A9-D01DA630E626}"/>
                </a:ext>
              </a:extLst>
            </p:cNvPr>
            <p:cNvCxnSpPr/>
            <p:nvPr/>
          </p:nvCxnSpPr>
          <p:spPr>
            <a:xfrm>
              <a:off x="5867400" y="0"/>
              <a:ext cx="1371600" cy="1588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3C5459-9A39-0559-CABE-FECC9F4370C5}"/>
                </a:ext>
              </a:extLst>
            </p:cNvPr>
            <p:cNvCxnSpPr/>
            <p:nvPr/>
          </p:nvCxnSpPr>
          <p:spPr>
            <a:xfrm>
              <a:off x="5486400" y="455612"/>
              <a:ext cx="2209800" cy="1588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113699-2EF0-61E6-5AE4-B5342C309BE1}"/>
                </a:ext>
              </a:extLst>
            </p:cNvPr>
            <p:cNvCxnSpPr/>
            <p:nvPr/>
          </p:nvCxnSpPr>
          <p:spPr>
            <a:xfrm>
              <a:off x="5715000" y="150812"/>
              <a:ext cx="1752600" cy="1588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30C642-E84D-CBF1-CAEB-23001D38935C}"/>
                </a:ext>
              </a:extLst>
            </p:cNvPr>
            <p:cNvCxnSpPr/>
            <p:nvPr/>
          </p:nvCxnSpPr>
          <p:spPr>
            <a:xfrm>
              <a:off x="6019800" y="1219200"/>
              <a:ext cx="1066800" cy="1588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13FDB3-3AD0-2263-BBC6-0DCE6A84DFA7}"/>
                </a:ext>
              </a:extLst>
            </p:cNvPr>
            <p:cNvCxnSpPr/>
            <p:nvPr/>
          </p:nvCxnSpPr>
          <p:spPr>
            <a:xfrm>
              <a:off x="5867400" y="1370012"/>
              <a:ext cx="1371600" cy="1588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7F1144-078A-349A-48B3-FC47E22307CE}"/>
                </a:ext>
              </a:extLst>
            </p:cNvPr>
            <p:cNvCxnSpPr/>
            <p:nvPr/>
          </p:nvCxnSpPr>
          <p:spPr>
            <a:xfrm>
              <a:off x="5486400" y="1674812"/>
              <a:ext cx="2209800" cy="1588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835AF4-0909-D546-176F-008B37283814}"/>
                </a:ext>
              </a:extLst>
            </p:cNvPr>
            <p:cNvCxnSpPr/>
            <p:nvPr/>
          </p:nvCxnSpPr>
          <p:spPr>
            <a:xfrm>
              <a:off x="5715000" y="1522412"/>
              <a:ext cx="1752600" cy="1588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F6D884-4ACC-1CD9-D25D-D58ACDAA6497}"/>
                </a:ext>
              </a:extLst>
            </p:cNvPr>
            <p:cNvCxnSpPr/>
            <p:nvPr/>
          </p:nvCxnSpPr>
          <p:spPr>
            <a:xfrm>
              <a:off x="6019800" y="2666999"/>
              <a:ext cx="1066800" cy="1588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0F41DF-EFFB-6E60-88D6-77A63E311702}"/>
                </a:ext>
              </a:extLst>
            </p:cNvPr>
            <p:cNvCxnSpPr/>
            <p:nvPr/>
          </p:nvCxnSpPr>
          <p:spPr>
            <a:xfrm>
              <a:off x="5867400" y="2817811"/>
              <a:ext cx="1371600" cy="1588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753CDC-5227-E4AE-C04F-05BCE3455BE6}"/>
                </a:ext>
              </a:extLst>
            </p:cNvPr>
            <p:cNvCxnSpPr/>
            <p:nvPr/>
          </p:nvCxnSpPr>
          <p:spPr>
            <a:xfrm>
              <a:off x="5486400" y="2514599"/>
              <a:ext cx="2209800" cy="1588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7877FA-B408-03F3-A5A7-4FD351748D31}"/>
                </a:ext>
              </a:extLst>
            </p:cNvPr>
            <p:cNvCxnSpPr/>
            <p:nvPr/>
          </p:nvCxnSpPr>
          <p:spPr>
            <a:xfrm>
              <a:off x="5715000" y="2970211"/>
              <a:ext cx="1752600" cy="1588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Left Arrow 113">
              <a:extLst>
                <a:ext uri="{FF2B5EF4-FFF2-40B4-BE49-F238E27FC236}">
                  <a16:creationId xmlns:a16="http://schemas.microsoft.com/office/drawing/2014/main" id="{A3617518-1EDC-B4BF-664C-88A1133DF41A}"/>
                </a:ext>
              </a:extLst>
            </p:cNvPr>
            <p:cNvSpPr/>
            <p:nvPr/>
          </p:nvSpPr>
          <p:spPr>
            <a:xfrm rot="19800000" flipH="1">
              <a:off x="4114800" y="406522"/>
              <a:ext cx="914400" cy="381000"/>
            </a:xfrm>
            <a:prstGeom prst="lef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endParaRPr lang="en-US"/>
            </a:p>
          </p:txBody>
        </p:sp>
        <p:sp>
          <p:nvSpPr>
            <p:cNvPr id="24" name="Left Arrow 115">
              <a:extLst>
                <a:ext uri="{FF2B5EF4-FFF2-40B4-BE49-F238E27FC236}">
                  <a16:creationId xmlns:a16="http://schemas.microsoft.com/office/drawing/2014/main" id="{6F44E82D-264B-6DBF-8EDC-C01D927E248F}"/>
                </a:ext>
              </a:extLst>
            </p:cNvPr>
            <p:cNvSpPr/>
            <p:nvPr/>
          </p:nvSpPr>
          <p:spPr>
            <a:xfrm flipH="1">
              <a:off x="4114800" y="1295400"/>
              <a:ext cx="914400" cy="381000"/>
            </a:xfrm>
            <a:prstGeom prst="lef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endParaRPr lang="en-US"/>
            </a:p>
          </p:txBody>
        </p:sp>
        <p:sp>
          <p:nvSpPr>
            <p:cNvPr id="25" name="Left Arrow 116">
              <a:extLst>
                <a:ext uri="{FF2B5EF4-FFF2-40B4-BE49-F238E27FC236}">
                  <a16:creationId xmlns:a16="http://schemas.microsoft.com/office/drawing/2014/main" id="{BCAF83C8-3C58-F501-168E-EF905499038A}"/>
                </a:ext>
              </a:extLst>
            </p:cNvPr>
            <p:cNvSpPr/>
            <p:nvPr/>
          </p:nvSpPr>
          <p:spPr>
            <a:xfrm rot="1800000" flipH="1">
              <a:off x="4072596" y="2159122"/>
              <a:ext cx="914400" cy="381000"/>
            </a:xfrm>
            <a:prstGeom prst="leftArrow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DB4A6B-E42F-4106-BEEB-6DC3D6063160}"/>
              </a:ext>
            </a:extLst>
          </p:cNvPr>
          <p:cNvSpPr txBox="1"/>
          <p:nvPr/>
        </p:nvSpPr>
        <p:spPr>
          <a:xfrm>
            <a:off x="2258625" y="5531639"/>
            <a:ext cx="759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هزینه: تعداد پن‌کیک‌های پشت و رو شده</a:t>
            </a:r>
            <a:endParaRPr lang="en-US" sz="18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255229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ویدیوی دمو آب خالی کم عمق/عمیق – الگوریتم را حدس بزنید</a:t>
            </a:r>
            <a:endParaRPr lang="en-US" dirty="0"/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61DBD399-8CB6-B8BE-C61A-59ACD1FC6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429" y="1335836"/>
            <a:ext cx="9297141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4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ساخت هیوریستیک‌ها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D2DDD-4798-74E9-4F3B-B99E20D69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37" y="1191677"/>
            <a:ext cx="7302526" cy="516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7103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ساخت هیوریستیک‌های قابل قبول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88852-AA84-D434-66EA-E6D22D6990BA}"/>
              </a:ext>
            </a:extLst>
          </p:cNvPr>
          <p:cNvSpPr txBox="1"/>
          <p:nvPr/>
        </p:nvSpPr>
        <p:spPr>
          <a:xfrm>
            <a:off x="0" y="1616163"/>
            <a:ext cx="118060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اصلی‌ترین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کار 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برای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حل بهینه مسائل جستجوی سخت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،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دستیابی به هیوریستیک قابل قبول است</a:t>
            </a:r>
          </a:p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اغلب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وقت‌ها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، هیوریستیک‌های قابل قبول راه حل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برای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فرم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ساده‌شده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مسئله </a:t>
            </a:r>
            <a:r>
              <a:rPr lang="ar-SA" sz="1800" dirty="0"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هستند، که در آن اعمال جدید در دسترس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باشد</a:t>
            </a:r>
            <a:endParaRPr lang="ar-SA" sz="1800" dirty="0"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F39D9-0820-B052-2904-14E6EF843A95}"/>
              </a:ext>
            </a:extLst>
          </p:cNvPr>
          <p:cNvSpPr txBox="1"/>
          <p:nvPr/>
        </p:nvSpPr>
        <p:spPr>
          <a:xfrm>
            <a:off x="5623876" y="5614427"/>
            <a:ext cx="6182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هیوریستیک‌های غیرقابل قبول نیز </a:t>
            </a: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خیلی اوقات</a:t>
            </a: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مفید </a:t>
            </a: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خواهد بود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37A27B73-C42A-A923-76E8-4ED28C9CD92A}"/>
              </a:ext>
            </a:extLst>
          </p:cNvPr>
          <p:cNvGrpSpPr>
            <a:grpSpLocks/>
          </p:cNvGrpSpPr>
          <p:nvPr/>
        </p:nvGrpSpPr>
        <p:grpSpPr bwMode="auto">
          <a:xfrm>
            <a:off x="6648893" y="3348993"/>
            <a:ext cx="3657600" cy="1643522"/>
            <a:chOff x="5067016" y="4038600"/>
            <a:chExt cx="2663541" cy="1197700"/>
          </a:xfrm>
        </p:grpSpPr>
        <p:pic>
          <p:nvPicPr>
            <p:cNvPr id="5" name="Picture 2" descr="Z:\Shared with PC\smallMaze.png">
              <a:extLst>
                <a:ext uri="{FF2B5EF4-FFF2-40B4-BE49-F238E27FC236}">
                  <a16:creationId xmlns:a16="http://schemas.microsoft.com/office/drawing/2014/main" id="{1EEAEEFC-E4F7-898D-0737-9EA8D23D0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E80859B-A1DA-D4F1-CED5-09AA07C7BA61}"/>
                </a:ext>
              </a:extLst>
            </p:cNvPr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A26551A2-9DB4-43CB-BDDB-D63EB6592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BA0E28-8047-22A5-5687-A053D301DFCA}"/>
                </a:ext>
              </a:extLst>
            </p:cNvPr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CEF47-33D8-C7F1-F2A7-C5461085B856}"/>
              </a:ext>
            </a:extLst>
          </p:cNvPr>
          <p:cNvGrpSpPr/>
          <p:nvPr/>
        </p:nvGrpSpPr>
        <p:grpSpPr>
          <a:xfrm>
            <a:off x="2534093" y="3316115"/>
            <a:ext cx="2819399" cy="1786100"/>
            <a:chOff x="2743201" y="4111625"/>
            <a:chExt cx="2170113" cy="1374775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27BC3EA-B87D-DAC8-98FB-8E3B5364F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64FAEE9-F74B-2794-7B8C-04465FEFDA66}"/>
                </a:ext>
              </a:extLst>
            </p:cNvPr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E016F7-A1F2-DC6D-14BC-2B0403F3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8293" y="3620915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4182803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3CB604-484D-970C-7E63-9DA30511C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9" b="21176"/>
          <a:stretch/>
        </p:blipFill>
        <p:spPr>
          <a:xfrm>
            <a:off x="1247610" y="1325323"/>
            <a:ext cx="9696779" cy="2135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8 پازل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1063521" y="3987497"/>
            <a:ext cx="10860088" cy="2135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حالت‌ها چیست؟</a:t>
            </a:r>
            <a:endParaRPr lang="en-US" sz="180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چند حالت وجود دارد؟</a:t>
            </a:r>
            <a:endParaRPr lang="en-US" sz="180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اعمال چیست؟</a:t>
            </a:r>
            <a:endParaRPr lang="en-US" sz="180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از حالت شروع چند </a:t>
            </a:r>
            <a:r>
              <a:rPr lang="fa-IR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حالت پسین</a:t>
            </a: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وجود دارد؟</a:t>
            </a:r>
            <a:endParaRPr lang="en-US" sz="180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هزینه‌ چ</a:t>
            </a:r>
            <a:r>
              <a:rPr lang="fa-IR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</a:t>
            </a:r>
            <a:r>
              <a:rPr lang="ar-SA" sz="180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باید باشد؟</a:t>
            </a:r>
            <a:endParaRPr lang="en-US" sz="180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9862EDD-85B9-8840-0DCC-5F254A63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829" y="3413873"/>
            <a:ext cx="189261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حالت شروع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88019AF-0810-C347-9CCE-BFEBFDCCE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665" y="3413873"/>
            <a:ext cx="189261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اعمال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8A31AF9-E5EA-6316-0667-A0A4DF57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216" y="3413873"/>
            <a:ext cx="189261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fa-IR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azir" panose="020B0603030804020204" pitchFamily="34" charset="-78"/>
              </a:rPr>
              <a:t>حالت هدف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3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۸ پازل - ۱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967513" y="1446307"/>
            <a:ext cx="10860088" cy="22390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 err="1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هیوریستیک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‌: تعداد کاشی‌های نابجا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چرا قابل قبول است؟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h(start) = 8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این یک هیوریستیک برای حالت ساده‌تر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relaxed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از مساله‌ی است.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9922C-9F2F-96F3-7469-912272CE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6" y="3773748"/>
            <a:ext cx="5435300" cy="25529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E8E2A8-C1B4-09CC-E9E7-8EBA525A100E}"/>
              </a:ext>
            </a:extLst>
          </p:cNvPr>
          <p:cNvGrpSpPr/>
          <p:nvPr/>
        </p:nvGrpSpPr>
        <p:grpSpPr>
          <a:xfrm>
            <a:off x="612189" y="1310379"/>
            <a:ext cx="5882515" cy="2248040"/>
            <a:chOff x="612189" y="1310379"/>
            <a:chExt cx="5882515" cy="22480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EB2B44-32F6-718B-0B1B-E342BC1E4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7" t="37101" r="18977" b="30435"/>
            <a:stretch/>
          </p:blipFill>
          <p:spPr>
            <a:xfrm>
              <a:off x="612189" y="1310379"/>
              <a:ext cx="5882515" cy="206749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61F51-4732-1BFD-1EA8-8FDC5F39441C}"/>
                </a:ext>
              </a:extLst>
            </p:cNvPr>
            <p:cNvGrpSpPr/>
            <p:nvPr/>
          </p:nvGrpSpPr>
          <p:grpSpPr>
            <a:xfrm>
              <a:off x="1138763" y="3159109"/>
              <a:ext cx="4163126" cy="399310"/>
              <a:chOff x="-64077" y="2240005"/>
              <a:chExt cx="5375196" cy="510534"/>
            </a:xfrm>
          </p:grpSpPr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8F19F8F7-CEB8-0B6D-566D-88934C6C5A8B}"/>
                  </a:ext>
                </a:extLst>
              </p:cNvPr>
              <p:cNvSpPr txBox="1"/>
              <p:nvPr/>
            </p:nvSpPr>
            <p:spPr>
              <a:xfrm>
                <a:off x="-64077" y="2240005"/>
                <a:ext cx="1981199" cy="5105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azir" panose="020B0603030804020204" pitchFamily="34" charset="-78"/>
                  </a:rPr>
                  <a:t>حالت شروع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A7912643-E752-78E4-00C3-D3FA45400D56}"/>
                  </a:ext>
                </a:extLst>
              </p:cNvPr>
              <p:cNvSpPr txBox="1"/>
              <p:nvPr/>
            </p:nvSpPr>
            <p:spPr>
              <a:xfrm>
                <a:off x="3329919" y="2288875"/>
                <a:ext cx="1981200" cy="46166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ctr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azir" panose="020B0603030804020204" pitchFamily="34" charset="-78"/>
                  </a:rPr>
                  <a:t>حالت هدف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02937E-DC8F-8E1A-C297-E69084A9DC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5" t="16773" r="26221" b="7315"/>
          <a:stretch/>
        </p:blipFill>
        <p:spPr>
          <a:xfrm>
            <a:off x="7383569" y="3781135"/>
            <a:ext cx="3006161" cy="2757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49B2F-0D5A-C47D-A612-7128773E38C8}"/>
              </a:ext>
            </a:extLst>
          </p:cNvPr>
          <p:cNvSpPr txBox="1"/>
          <p:nvPr/>
        </p:nvSpPr>
        <p:spPr>
          <a:xfrm>
            <a:off x="0" y="64886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  <p:extLst>
      <p:ext uri="{BB962C8B-B14F-4D97-AF65-F5344CB8AC3E}">
        <p14:creationId xmlns:p14="http://schemas.microsoft.com/office/powerpoint/2010/main" val="420295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۸ پازل - ۲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396110" y="1458363"/>
            <a:ext cx="5257351" cy="390106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چه می‌شود اگر یک 8 پازل ساده‌تر داشتیم که در آن هر کاشی می‌توانست در هر زمانی در هر جهتی بلغزد، بدون توجه به کاشی‌های دیگر؟</a:t>
            </a:r>
          </a:p>
          <a:p>
            <a:pPr algn="r" rtl="1">
              <a:lnSpc>
                <a:spcPct val="20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مجموع مسافت منهتن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چرا قابل قبول است؟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h(start) = 3 + 2 + 1 + … = 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3DC4B9-14F3-8BA7-7B5A-3B3FCD2B6995}"/>
              </a:ext>
            </a:extLst>
          </p:cNvPr>
          <p:cNvGrpSpPr/>
          <p:nvPr/>
        </p:nvGrpSpPr>
        <p:grpSpPr>
          <a:xfrm>
            <a:off x="612189" y="1310379"/>
            <a:ext cx="5882515" cy="2248040"/>
            <a:chOff x="612189" y="1310379"/>
            <a:chExt cx="5882515" cy="22480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AAC583-850F-3216-1DD4-6C8A5F36D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7" t="37101" r="18977" b="30435"/>
            <a:stretch/>
          </p:blipFill>
          <p:spPr>
            <a:xfrm>
              <a:off x="612189" y="1310379"/>
              <a:ext cx="5882515" cy="206749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20DE74-5E88-B10F-CADD-1292D0BA1E2D}"/>
                </a:ext>
              </a:extLst>
            </p:cNvPr>
            <p:cNvGrpSpPr/>
            <p:nvPr/>
          </p:nvGrpSpPr>
          <p:grpSpPr>
            <a:xfrm>
              <a:off x="1138763" y="3159109"/>
              <a:ext cx="4163126" cy="399310"/>
              <a:chOff x="-64077" y="2240005"/>
              <a:chExt cx="5375196" cy="510534"/>
            </a:xfrm>
          </p:grpSpPr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1D67DD0C-6FD1-FF58-1FBF-1DCA604DAE51}"/>
                  </a:ext>
                </a:extLst>
              </p:cNvPr>
              <p:cNvSpPr txBox="1"/>
              <p:nvPr/>
            </p:nvSpPr>
            <p:spPr>
              <a:xfrm>
                <a:off x="-64077" y="2240005"/>
                <a:ext cx="1981199" cy="5105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azir" panose="020B0603030804020204" pitchFamily="34" charset="-78"/>
                  </a:rPr>
                  <a:t>حالت شروع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A979E792-C90C-CD39-9410-59C06F66F2D1}"/>
                  </a:ext>
                </a:extLst>
              </p:cNvPr>
              <p:cNvSpPr txBox="1"/>
              <p:nvPr/>
            </p:nvSpPr>
            <p:spPr>
              <a:xfrm>
                <a:off x="3329919" y="2288875"/>
                <a:ext cx="1981200" cy="46166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ctr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azir" panose="020B0603030804020204" pitchFamily="34" charset="-78"/>
                  </a:rPr>
                  <a:t>حالت هدف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B4B41C5-D6EF-1B6A-F92E-7639891E0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2370"/>
            <a:ext cx="5652891" cy="23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۸ پازل - ۲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69AE1-4A2E-874F-0BD0-62C45ACE6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5" y="1207787"/>
            <a:ext cx="9483047" cy="53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335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۸ پازل - ۳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3326296" y="1446307"/>
            <a:ext cx="8199747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نظر شما در مورد استفاده از هزینه واقعی به عنوان هیوریستیک چیست؟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آیا قابل قبول خواهد بود؟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آیا در گره‎های بسط یافته صرفه جویی می‌کنیم؟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مشکل این کار چیست؟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A*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: یک مبادله بین کیفیت برآورد هیوریستیک و کار مورد نیاز در هر گره وجود دارد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 نزدیک‌تر شدنِ هیوریستیک به هزینه واقعی، گره‌های کمتری را بسط می‌یابد، اما معمولاً در هر گره کار بیشتری برای محاسبه خود هیوریستیک انجام می‌دهید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5628E4-544C-7678-2092-498BA672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110" y="2135319"/>
            <a:ext cx="5021261" cy="192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315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هیوریستیک بدیهی، غلبه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2223D-CD0F-67C6-B2BB-782C728EF11D}"/>
              </a:ext>
            </a:extLst>
          </p:cNvPr>
          <p:cNvSpPr txBox="1"/>
          <p:nvPr/>
        </p:nvSpPr>
        <p:spPr>
          <a:xfrm>
            <a:off x="3498574" y="1436147"/>
            <a:ext cx="802747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غلبه: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ha ≥ hc 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اگر: 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دو هیوریستیک قابل قبول یک نیم مشبکه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semi-lattice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را تشکیل می‌دهد: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حداکثر مقدار دو یا چند هیوریستیک قابل قبول، قابل قبول است.</a:t>
            </a:r>
          </a:p>
          <a:p>
            <a:pPr lvl="2" algn="r" rtl="1">
              <a:lnSpc>
                <a:spcPct val="150000"/>
              </a:lnSpc>
            </a:pPr>
            <a:endParaRPr lang="fa-IR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هیوریستیک‌های بدیهی: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پایین شبکه، هیوریستیک صفر است (این به ما چه می‌دهد؟)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بالای شبکه، هیوریستیک دقیق است.</a:t>
            </a:r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9CB6F66F-BC63-7351-1FA3-46AB9CFC7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61" y="1966306"/>
            <a:ext cx="3336878" cy="37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AAF3FCDC-C88D-1C8F-24F1-DC76D6970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313" y="3698286"/>
            <a:ext cx="4491373" cy="37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CD71EF-9C92-8AE5-4ED4-5647AB5323CF}"/>
              </a:ext>
            </a:extLst>
          </p:cNvPr>
          <p:cNvGrpSpPr/>
          <p:nvPr/>
        </p:nvGrpSpPr>
        <p:grpSpPr>
          <a:xfrm>
            <a:off x="778425" y="1789654"/>
            <a:ext cx="2129843" cy="4196593"/>
            <a:chOff x="0" y="0"/>
            <a:chExt cx="1781176" cy="3529011"/>
          </a:xfrm>
        </p:grpSpPr>
        <p:pic>
          <p:nvPicPr>
            <p:cNvPr id="9" name="Picture 8" descr="txp_fig">
              <a:extLst>
                <a:ext uri="{FF2B5EF4-FFF2-40B4-BE49-F238E27FC236}">
                  <a16:creationId xmlns:a16="http://schemas.microsoft.com/office/drawing/2014/main" id="{DE771376-6BE1-FD6A-C941-A7699363E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999" y="0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txp_fig">
              <a:extLst>
                <a:ext uri="{FF2B5EF4-FFF2-40B4-BE49-F238E27FC236}">
                  <a16:creationId xmlns:a16="http://schemas.microsoft.com/office/drawing/2014/main" id="{DA28B1BF-9A87-6B1C-F797-FEB684844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199" y="3352798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txp_fig">
              <a:extLst>
                <a:ext uri="{FF2B5EF4-FFF2-40B4-BE49-F238E27FC236}">
                  <a16:creationId xmlns:a16="http://schemas.microsoft.com/office/drawing/2014/main" id="{22FE8543-FE90-5FB8-E34C-90B6CBF9A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1600198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txp_fig">
              <a:extLst>
                <a:ext uri="{FF2B5EF4-FFF2-40B4-BE49-F238E27FC236}">
                  <a16:creationId xmlns:a16="http://schemas.microsoft.com/office/drawing/2014/main" id="{F60E2621-31C8-83D9-A8C4-72F75ABBE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47801" y="1600199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txp_fig">
              <a:extLst>
                <a:ext uri="{FF2B5EF4-FFF2-40B4-BE49-F238E27FC236}">
                  <a16:creationId xmlns:a16="http://schemas.microsoft.com/office/drawing/2014/main" id="{F3221030-681F-7FF0-02BD-F59D9D76E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2444747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Line 23">
              <a:extLst>
                <a:ext uri="{FF2B5EF4-FFF2-40B4-BE49-F238E27FC236}">
                  <a16:creationId xmlns:a16="http://schemas.microsoft.com/office/drawing/2014/main" id="{4C0C7999-2AFB-365F-123F-73A78593C7BA}"/>
                </a:ext>
              </a:extLst>
            </p:cNvPr>
            <p:cNvCxnSpPr/>
            <p:nvPr/>
          </p:nvCxnSpPr>
          <p:spPr bwMode="auto">
            <a:xfrm flipH="1" flipV="1">
              <a:off x="228599" y="2895598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cxnSp>
          <p:nvCxnSpPr>
            <p:cNvPr id="15" name="Line 24">
              <a:extLst>
                <a:ext uri="{FF2B5EF4-FFF2-40B4-BE49-F238E27FC236}">
                  <a16:creationId xmlns:a16="http://schemas.microsoft.com/office/drawing/2014/main" id="{1BF96918-DDBE-779F-5217-D7994A874F53}"/>
                </a:ext>
              </a:extLst>
            </p:cNvPr>
            <p:cNvCxnSpPr/>
            <p:nvPr/>
          </p:nvCxnSpPr>
          <p:spPr bwMode="auto">
            <a:xfrm flipV="1">
              <a:off x="990599" y="2057398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cxnSp>
          <p:nvCxnSpPr>
            <p:cNvPr id="16" name="Line 25">
              <a:extLst>
                <a:ext uri="{FF2B5EF4-FFF2-40B4-BE49-F238E27FC236}">
                  <a16:creationId xmlns:a16="http://schemas.microsoft.com/office/drawing/2014/main" id="{D4643F01-039A-255E-985D-1ACF290E9D5F}"/>
                </a:ext>
              </a:extLst>
            </p:cNvPr>
            <p:cNvCxnSpPr/>
            <p:nvPr/>
          </p:nvCxnSpPr>
          <p:spPr bwMode="auto">
            <a:xfrm flipV="1">
              <a:off x="152399" y="2057398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cxnSp>
          <p:nvCxnSpPr>
            <p:cNvPr id="17" name="Line 26">
              <a:extLst>
                <a:ext uri="{FF2B5EF4-FFF2-40B4-BE49-F238E27FC236}">
                  <a16:creationId xmlns:a16="http://schemas.microsoft.com/office/drawing/2014/main" id="{FC59DE69-3B44-9FA0-BEDA-9083A2706F5F}"/>
                </a:ext>
              </a:extLst>
            </p:cNvPr>
            <p:cNvCxnSpPr/>
            <p:nvPr/>
          </p:nvCxnSpPr>
          <p:spPr bwMode="auto">
            <a:xfrm flipV="1">
              <a:off x="152399" y="1219198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cxnSp>
          <p:nvCxnSpPr>
            <p:cNvPr id="18" name="Line 27">
              <a:extLst>
                <a:ext uri="{FF2B5EF4-FFF2-40B4-BE49-F238E27FC236}">
                  <a16:creationId xmlns:a16="http://schemas.microsoft.com/office/drawing/2014/main" id="{A3142E78-B52A-31CB-4C18-A51BFDE4756A}"/>
                </a:ext>
              </a:extLst>
            </p:cNvPr>
            <p:cNvCxnSpPr/>
            <p:nvPr/>
          </p:nvCxnSpPr>
          <p:spPr bwMode="auto">
            <a:xfrm flipH="1" flipV="1">
              <a:off x="838199" y="1219198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cxnSp>
          <p:nvCxnSpPr>
            <p:cNvPr id="19" name="Line 28">
              <a:extLst>
                <a:ext uri="{FF2B5EF4-FFF2-40B4-BE49-F238E27FC236}">
                  <a16:creationId xmlns:a16="http://schemas.microsoft.com/office/drawing/2014/main" id="{5094DA6F-275A-CEE3-48B6-E07BCAF91BB6}"/>
                </a:ext>
              </a:extLst>
            </p:cNvPr>
            <p:cNvCxnSpPr/>
            <p:nvPr/>
          </p:nvCxnSpPr>
          <p:spPr bwMode="auto">
            <a:xfrm flipV="1">
              <a:off x="838199" y="380998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</p:cxnSp>
        <p:pic>
          <p:nvPicPr>
            <p:cNvPr id="20" name="Picture 19" descr="txp_fig">
              <a:extLst>
                <a:ext uri="{FF2B5EF4-FFF2-40B4-BE49-F238E27FC236}">
                  <a16:creationId xmlns:a16="http://schemas.microsoft.com/office/drawing/2014/main" id="{E17071E1-FEC1-B538-4ADB-02E160C95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6200" y="827087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3956635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59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جستوجوی گرافی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A02C1-16C5-5AEE-34B2-260ECFF4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09" y="1413289"/>
            <a:ext cx="6989181" cy="4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07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مساله‌ی پَن‌کیک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5A3EE-683E-D56C-BE9B-28DC8E509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93" y="1701579"/>
            <a:ext cx="8406613" cy="4487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114334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درختی: کار اضافی!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382480"/>
            <a:ext cx="10860088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عدم شناسایی حالت‌های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تکرار شده</a:t>
            </a: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می‌تواند باعث افزایش تصاعدی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محاسبات</a:t>
            </a:r>
            <a:r>
              <a:rPr lang="ar-SA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 شود.</a:t>
            </a:r>
            <a:endParaRPr lang="ar-SA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F8C4C-FDCB-E8BC-6260-23B11D409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7"/>
          <a:stretch/>
        </p:blipFill>
        <p:spPr>
          <a:xfrm>
            <a:off x="1649966" y="2327630"/>
            <a:ext cx="3816263" cy="381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8414E-E182-B19D-9434-DCBED38B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7"/>
          <a:stretch/>
        </p:blipFill>
        <p:spPr>
          <a:xfrm>
            <a:off x="6299946" y="2327630"/>
            <a:ext cx="4810274" cy="38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95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گرافی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665956" y="1391994"/>
            <a:ext cx="10860088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 عنوان مثال، در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BFS، 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با هزینه یکسان برای همه ما لازم نیست خودمان را با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بسط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گره‌های حلقه اذیت کنیم (چرا؟)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E0E697EB-4FF6-807E-AAED-4D9599A0E4C2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765063"/>
            <a:ext cx="5486400" cy="3355590"/>
            <a:chOff x="48" y="2332"/>
            <a:chExt cx="3456" cy="2406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DDD59C6-C65A-6B0C-6203-618D17594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321A1038-C5AA-331B-ACC6-C1C98BFC8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80B26DE-F956-821B-8733-9444DBD94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4E080284-C378-FFA4-802D-D4FB67489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42AFEDF7-640A-6A88-BC6D-EFB4C3757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6A93D26B-7677-43A3-6312-24512B701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056502A3-3FDD-4C15-014C-B8B1051E8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14" name="AutoShape 12">
              <a:extLst>
                <a:ext uri="{FF2B5EF4-FFF2-40B4-BE49-F238E27FC236}">
                  <a16:creationId xmlns:a16="http://schemas.microsoft.com/office/drawing/2014/main" id="{BC9EBE51-9A1C-81D1-307F-36F2ADEDB3C2}"/>
                </a:ext>
              </a:extLst>
            </p:cNvPr>
            <p:cNvCxnSpPr>
              <a:cxnSpLocks noChangeShapeType="1"/>
              <a:stCxn id="10" idx="2"/>
              <a:endCxn id="9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13">
              <a:extLst>
                <a:ext uri="{FF2B5EF4-FFF2-40B4-BE49-F238E27FC236}">
                  <a16:creationId xmlns:a16="http://schemas.microsoft.com/office/drawing/2014/main" id="{F917B5D6-1E4F-E12B-0A97-B0538A2EE263}"/>
                </a:ext>
              </a:extLst>
            </p:cNvPr>
            <p:cNvCxnSpPr>
              <a:cxnSpLocks noChangeShapeType="1"/>
              <a:stCxn id="10" idx="2"/>
              <a:endCxn id="13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14">
              <a:extLst>
                <a:ext uri="{FF2B5EF4-FFF2-40B4-BE49-F238E27FC236}">
                  <a16:creationId xmlns:a16="http://schemas.microsoft.com/office/drawing/2014/main" id="{197233F2-4654-748E-62CD-7E6F507ADE82}"/>
                </a:ext>
              </a:extLst>
            </p:cNvPr>
            <p:cNvCxnSpPr>
              <a:cxnSpLocks noChangeShapeType="1"/>
              <a:stCxn id="9" idx="2"/>
              <a:endCxn id="8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5">
              <a:extLst>
                <a:ext uri="{FF2B5EF4-FFF2-40B4-BE49-F238E27FC236}">
                  <a16:creationId xmlns:a16="http://schemas.microsoft.com/office/drawing/2014/main" id="{4E0FD64F-E663-A85F-AF55-C55812700400}"/>
                </a:ext>
              </a:extLst>
            </p:cNvPr>
            <p:cNvCxnSpPr>
              <a:cxnSpLocks noChangeShapeType="1"/>
              <a:stCxn id="13" idx="2"/>
              <a:endCxn id="12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 16">
              <a:extLst>
                <a:ext uri="{FF2B5EF4-FFF2-40B4-BE49-F238E27FC236}">
                  <a16:creationId xmlns:a16="http://schemas.microsoft.com/office/drawing/2014/main" id="{F9D7D92A-E8C7-E840-54AA-8386ADB597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45" name="Text Box 17">
                <a:extLst>
                  <a:ext uri="{FF2B5EF4-FFF2-40B4-BE49-F238E27FC236}">
                    <a16:creationId xmlns:a16="http://schemas.microsoft.com/office/drawing/2014/main" id="{97F8E3EA-DC9C-C46D-62E7-98A0A384E4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46" name="Text Box 18">
                <a:extLst>
                  <a:ext uri="{FF2B5EF4-FFF2-40B4-BE49-F238E27FC236}">
                    <a16:creationId xmlns:a16="http://schemas.microsoft.com/office/drawing/2014/main" id="{5792BD23-D733-B49C-1AFF-4F2069BFC6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47" name="Text Box 19">
                <a:extLst>
                  <a:ext uri="{FF2B5EF4-FFF2-40B4-BE49-F238E27FC236}">
                    <a16:creationId xmlns:a16="http://schemas.microsoft.com/office/drawing/2014/main" id="{F1C73CE5-AE21-479A-8463-38936BD8DC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48" name="Text Box 20">
                <a:extLst>
                  <a:ext uri="{FF2B5EF4-FFF2-40B4-BE49-F238E27FC236}">
                    <a16:creationId xmlns:a16="http://schemas.microsoft.com/office/drawing/2014/main" id="{07A06719-C844-25CD-2444-7BCF7D1F12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49" name="Text Box 21">
                <a:extLst>
                  <a:ext uri="{FF2B5EF4-FFF2-40B4-BE49-F238E27FC236}">
                    <a16:creationId xmlns:a16="http://schemas.microsoft.com/office/drawing/2014/main" id="{C49EF89A-72AD-6624-197D-2709CB7A9A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50" name="Text Box 22">
                <a:extLst>
                  <a:ext uri="{FF2B5EF4-FFF2-40B4-BE49-F238E27FC236}">
                    <a16:creationId xmlns:a16="http://schemas.microsoft.com/office/drawing/2014/main" id="{4101A62F-1E65-D305-EA1B-4B2A7CA19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1" name="Text Box 23">
                <a:extLst>
                  <a:ext uri="{FF2B5EF4-FFF2-40B4-BE49-F238E27FC236}">
                    <a16:creationId xmlns:a16="http://schemas.microsoft.com/office/drawing/2014/main" id="{51DB8D7F-C039-8D1D-D506-8DC34B9BE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2" name="Text Box 24">
                <a:extLst>
                  <a:ext uri="{FF2B5EF4-FFF2-40B4-BE49-F238E27FC236}">
                    <a16:creationId xmlns:a16="http://schemas.microsoft.com/office/drawing/2014/main" id="{9F4E7628-CFA8-CE84-BE51-C8A78AB65A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53" name="Text Box 25">
                <a:extLst>
                  <a:ext uri="{FF2B5EF4-FFF2-40B4-BE49-F238E27FC236}">
                    <a16:creationId xmlns:a16="http://schemas.microsoft.com/office/drawing/2014/main" id="{92054629-982B-FE99-5F42-6655903540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54" name="Text Box 26">
                <a:extLst>
                  <a:ext uri="{FF2B5EF4-FFF2-40B4-BE49-F238E27FC236}">
                    <a16:creationId xmlns:a16="http://schemas.microsoft.com/office/drawing/2014/main" id="{811C9EDF-5A59-0442-F271-1BF9A308F2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55" name="AutoShape 27">
                <a:extLst>
                  <a:ext uri="{FF2B5EF4-FFF2-40B4-BE49-F238E27FC236}">
                    <a16:creationId xmlns:a16="http://schemas.microsoft.com/office/drawing/2014/main" id="{39855279-3CF2-A3B0-64BA-618D185187B5}"/>
                  </a:ext>
                </a:extLst>
              </p:cNvPr>
              <p:cNvCxnSpPr>
                <a:cxnSpLocks noChangeShapeType="1"/>
                <a:stCxn id="45" idx="2"/>
                <a:endCxn id="4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6" name="AutoShape 28">
                <a:extLst>
                  <a:ext uri="{FF2B5EF4-FFF2-40B4-BE49-F238E27FC236}">
                    <a16:creationId xmlns:a16="http://schemas.microsoft.com/office/drawing/2014/main" id="{27794977-7505-59D0-2F28-919AD1262448}"/>
                  </a:ext>
                </a:extLst>
              </p:cNvPr>
              <p:cNvCxnSpPr>
                <a:cxnSpLocks noChangeShapeType="1"/>
                <a:stCxn id="45" idx="2"/>
                <a:endCxn id="4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7" name="AutoShape 29">
                <a:extLst>
                  <a:ext uri="{FF2B5EF4-FFF2-40B4-BE49-F238E27FC236}">
                    <a16:creationId xmlns:a16="http://schemas.microsoft.com/office/drawing/2014/main" id="{46CC9540-2F1A-294A-875B-EE29E7682696}"/>
                  </a:ext>
                </a:extLst>
              </p:cNvPr>
              <p:cNvCxnSpPr>
                <a:cxnSpLocks noChangeShapeType="1"/>
                <a:stCxn id="47" idx="2"/>
                <a:endCxn id="4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8" name="AutoShape 30">
                <a:extLst>
                  <a:ext uri="{FF2B5EF4-FFF2-40B4-BE49-F238E27FC236}">
                    <a16:creationId xmlns:a16="http://schemas.microsoft.com/office/drawing/2014/main" id="{8F31FE19-D0B9-0170-6599-C00CBB639020}"/>
                  </a:ext>
                </a:extLst>
              </p:cNvPr>
              <p:cNvCxnSpPr>
                <a:cxnSpLocks noChangeShapeType="1"/>
                <a:stCxn id="47" idx="2"/>
                <a:endCxn id="5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9" name="AutoShape 31">
                <a:extLst>
                  <a:ext uri="{FF2B5EF4-FFF2-40B4-BE49-F238E27FC236}">
                    <a16:creationId xmlns:a16="http://schemas.microsoft.com/office/drawing/2014/main" id="{682DA285-9B59-BD03-AC8E-20B519ABF8BB}"/>
                  </a:ext>
                </a:extLst>
              </p:cNvPr>
              <p:cNvCxnSpPr>
                <a:cxnSpLocks noChangeShapeType="1"/>
                <a:stCxn id="49" idx="2"/>
                <a:endCxn id="4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0" name="AutoShape 32">
                <a:extLst>
                  <a:ext uri="{FF2B5EF4-FFF2-40B4-BE49-F238E27FC236}">
                    <a16:creationId xmlns:a16="http://schemas.microsoft.com/office/drawing/2014/main" id="{207AF721-5976-6C2E-DA44-58D2F76A2034}"/>
                  </a:ext>
                </a:extLst>
              </p:cNvPr>
              <p:cNvCxnSpPr>
                <a:cxnSpLocks noChangeShapeType="1"/>
                <a:stCxn id="46" idx="2"/>
                <a:endCxn id="5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" name="AutoShape 33">
                <a:extLst>
                  <a:ext uri="{FF2B5EF4-FFF2-40B4-BE49-F238E27FC236}">
                    <a16:creationId xmlns:a16="http://schemas.microsoft.com/office/drawing/2014/main" id="{71D0C730-FD33-4027-BF1B-410A7B6CA7ED}"/>
                  </a:ext>
                </a:extLst>
              </p:cNvPr>
              <p:cNvCxnSpPr>
                <a:cxnSpLocks noChangeShapeType="1"/>
                <a:stCxn id="48" idx="2"/>
                <a:endCxn id="5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34">
                <a:extLst>
                  <a:ext uri="{FF2B5EF4-FFF2-40B4-BE49-F238E27FC236}">
                    <a16:creationId xmlns:a16="http://schemas.microsoft.com/office/drawing/2014/main" id="{D678969C-28FB-5B4A-7497-B1E6D7BC64BF}"/>
                  </a:ext>
                </a:extLst>
              </p:cNvPr>
              <p:cNvCxnSpPr>
                <a:cxnSpLocks noChangeShapeType="1"/>
                <a:stCxn id="48" idx="2"/>
                <a:endCxn id="5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35">
                <a:extLst>
                  <a:ext uri="{FF2B5EF4-FFF2-40B4-BE49-F238E27FC236}">
                    <a16:creationId xmlns:a16="http://schemas.microsoft.com/office/drawing/2014/main" id="{E4E4EA3E-F9E0-48F8-D3A3-E3155FF80A38}"/>
                  </a:ext>
                </a:extLst>
              </p:cNvPr>
              <p:cNvCxnSpPr>
                <a:cxnSpLocks noChangeShapeType="1"/>
                <a:stCxn id="52" idx="2"/>
                <a:endCxn id="5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" name="Text Box 36">
              <a:extLst>
                <a:ext uri="{FF2B5EF4-FFF2-40B4-BE49-F238E27FC236}">
                  <a16:creationId xmlns:a16="http://schemas.microsoft.com/office/drawing/2014/main" id="{A1EE263C-00E4-5BD4-EF52-4E20F1D61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20" name="AutoShape 37">
              <a:extLst>
                <a:ext uri="{FF2B5EF4-FFF2-40B4-BE49-F238E27FC236}">
                  <a16:creationId xmlns:a16="http://schemas.microsoft.com/office/drawing/2014/main" id="{C38DA53F-E15D-A9CB-72BC-BBBC734C652B}"/>
                </a:ext>
              </a:extLst>
            </p:cNvPr>
            <p:cNvCxnSpPr>
              <a:cxnSpLocks noChangeShapeType="1"/>
              <a:stCxn id="11" idx="2"/>
              <a:endCxn id="19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F1EEF7A8-B877-70FC-4348-3F148DF017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6" name="Text Box 39">
                <a:extLst>
                  <a:ext uri="{FF2B5EF4-FFF2-40B4-BE49-F238E27FC236}">
                    <a16:creationId xmlns:a16="http://schemas.microsoft.com/office/drawing/2014/main" id="{2EA68585-68A3-A40A-B66A-F968A1065D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27" name="Text Box 40">
                <a:extLst>
                  <a:ext uri="{FF2B5EF4-FFF2-40B4-BE49-F238E27FC236}">
                    <a16:creationId xmlns:a16="http://schemas.microsoft.com/office/drawing/2014/main" id="{488EED13-EAD3-0C8D-9160-5BEC32263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28" name="Text Box 41">
                <a:extLst>
                  <a:ext uri="{FF2B5EF4-FFF2-40B4-BE49-F238E27FC236}">
                    <a16:creationId xmlns:a16="http://schemas.microsoft.com/office/drawing/2014/main" id="{723F7FB1-BBA3-E428-6F25-EE09B31A6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29" name="Text Box 42">
                <a:extLst>
                  <a:ext uri="{FF2B5EF4-FFF2-40B4-BE49-F238E27FC236}">
                    <a16:creationId xmlns:a16="http://schemas.microsoft.com/office/drawing/2014/main" id="{F6BD0684-98EE-7AE7-526C-9561E7103F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" name="Text Box 43">
                <a:extLst>
                  <a:ext uri="{FF2B5EF4-FFF2-40B4-BE49-F238E27FC236}">
                    <a16:creationId xmlns:a16="http://schemas.microsoft.com/office/drawing/2014/main" id="{3CED2D9B-2321-E82C-72E0-362B09EEF7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1" name="Text Box 44">
                <a:extLst>
                  <a:ext uri="{FF2B5EF4-FFF2-40B4-BE49-F238E27FC236}">
                    <a16:creationId xmlns:a16="http://schemas.microsoft.com/office/drawing/2014/main" id="{B87EF50A-EA20-3240-7A45-0378319C3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2" name="Text Box 45">
                <a:extLst>
                  <a:ext uri="{FF2B5EF4-FFF2-40B4-BE49-F238E27FC236}">
                    <a16:creationId xmlns:a16="http://schemas.microsoft.com/office/drawing/2014/main" id="{FC3ED6A5-0ED9-033D-BA4A-B722EC6996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3" name="Text Box 46">
                <a:extLst>
                  <a:ext uri="{FF2B5EF4-FFF2-40B4-BE49-F238E27FC236}">
                    <a16:creationId xmlns:a16="http://schemas.microsoft.com/office/drawing/2014/main" id="{1F6ECA9C-F6F1-8E3B-9A76-50F0487C6D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4" name="Text Box 47">
                <a:extLst>
                  <a:ext uri="{FF2B5EF4-FFF2-40B4-BE49-F238E27FC236}">
                    <a16:creationId xmlns:a16="http://schemas.microsoft.com/office/drawing/2014/main" id="{C8B8B7A5-D1F4-060D-9E5D-FD0321FC2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5" name="Text Box 48">
                <a:extLst>
                  <a:ext uri="{FF2B5EF4-FFF2-40B4-BE49-F238E27FC236}">
                    <a16:creationId xmlns:a16="http://schemas.microsoft.com/office/drawing/2014/main" id="{05949536-3C24-9334-F786-D264642C6B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6" name="AutoShape 49">
                <a:extLst>
                  <a:ext uri="{FF2B5EF4-FFF2-40B4-BE49-F238E27FC236}">
                    <a16:creationId xmlns:a16="http://schemas.microsoft.com/office/drawing/2014/main" id="{3A6134DA-B542-079B-2C7B-72DD31635FD2}"/>
                  </a:ext>
                </a:extLst>
              </p:cNvPr>
              <p:cNvCxnSpPr>
                <a:cxnSpLocks noChangeShapeType="1"/>
                <a:stCxn id="26" idx="2"/>
                <a:endCxn id="28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7" name="AutoShape 50">
                <a:extLst>
                  <a:ext uri="{FF2B5EF4-FFF2-40B4-BE49-F238E27FC236}">
                    <a16:creationId xmlns:a16="http://schemas.microsoft.com/office/drawing/2014/main" id="{C4FB13E1-9DA3-0A76-145B-4B01FE249243}"/>
                  </a:ext>
                </a:extLst>
              </p:cNvPr>
              <p:cNvCxnSpPr>
                <a:cxnSpLocks noChangeShapeType="1"/>
                <a:stCxn id="26" idx="2"/>
                <a:endCxn id="30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" name="AutoShape 51">
                <a:extLst>
                  <a:ext uri="{FF2B5EF4-FFF2-40B4-BE49-F238E27FC236}">
                    <a16:creationId xmlns:a16="http://schemas.microsoft.com/office/drawing/2014/main" id="{086ADA7B-59E4-D5EF-D0D8-9B6F04CCD2AA}"/>
                  </a:ext>
                </a:extLst>
              </p:cNvPr>
              <p:cNvCxnSpPr>
                <a:cxnSpLocks noChangeShapeType="1"/>
                <a:stCxn id="28" idx="2"/>
                <a:endCxn id="27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9" name="AutoShape 52">
                <a:extLst>
                  <a:ext uri="{FF2B5EF4-FFF2-40B4-BE49-F238E27FC236}">
                    <a16:creationId xmlns:a16="http://schemas.microsoft.com/office/drawing/2014/main" id="{B7E1F8C2-069A-F182-9A53-B162B101EF93}"/>
                  </a:ext>
                </a:extLst>
              </p:cNvPr>
              <p:cNvCxnSpPr>
                <a:cxnSpLocks noChangeShapeType="1"/>
                <a:stCxn id="28" idx="2"/>
                <a:endCxn id="31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0" name="AutoShape 53">
                <a:extLst>
                  <a:ext uri="{FF2B5EF4-FFF2-40B4-BE49-F238E27FC236}">
                    <a16:creationId xmlns:a16="http://schemas.microsoft.com/office/drawing/2014/main" id="{8CC988B4-AEA6-13CC-612E-24F72D10D0B8}"/>
                  </a:ext>
                </a:extLst>
              </p:cNvPr>
              <p:cNvCxnSpPr>
                <a:cxnSpLocks noChangeShapeType="1"/>
                <a:stCxn id="30" idx="2"/>
                <a:endCxn id="29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AutoShape 54">
                <a:extLst>
                  <a:ext uri="{FF2B5EF4-FFF2-40B4-BE49-F238E27FC236}">
                    <a16:creationId xmlns:a16="http://schemas.microsoft.com/office/drawing/2014/main" id="{F79BACD8-C121-E9AE-B2C7-B21A391263EE}"/>
                  </a:ext>
                </a:extLst>
              </p:cNvPr>
              <p:cNvCxnSpPr>
                <a:cxnSpLocks noChangeShapeType="1"/>
                <a:stCxn id="27" idx="2"/>
                <a:endCxn id="32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2" name="AutoShape 55">
                <a:extLst>
                  <a:ext uri="{FF2B5EF4-FFF2-40B4-BE49-F238E27FC236}">
                    <a16:creationId xmlns:a16="http://schemas.microsoft.com/office/drawing/2014/main" id="{8AC71D6C-5046-1557-4B0B-08456E62282C}"/>
                  </a:ext>
                </a:extLst>
              </p:cNvPr>
              <p:cNvCxnSpPr>
                <a:cxnSpLocks noChangeShapeType="1"/>
                <a:stCxn id="29" idx="2"/>
                <a:endCxn id="33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6">
                <a:extLst>
                  <a:ext uri="{FF2B5EF4-FFF2-40B4-BE49-F238E27FC236}">
                    <a16:creationId xmlns:a16="http://schemas.microsoft.com/office/drawing/2014/main" id="{427A7140-75E4-F4EA-37DC-03B064112CD5}"/>
                  </a:ext>
                </a:extLst>
              </p:cNvPr>
              <p:cNvCxnSpPr>
                <a:cxnSpLocks noChangeShapeType="1"/>
                <a:stCxn id="29" idx="2"/>
                <a:endCxn id="34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7">
                <a:extLst>
                  <a:ext uri="{FF2B5EF4-FFF2-40B4-BE49-F238E27FC236}">
                    <a16:creationId xmlns:a16="http://schemas.microsoft.com/office/drawing/2014/main" id="{964975DA-04D9-92C0-9DAB-AB71C637AE95}"/>
                  </a:ext>
                </a:extLst>
              </p:cNvPr>
              <p:cNvCxnSpPr>
                <a:cxnSpLocks noChangeShapeType="1"/>
                <a:stCxn id="33" idx="2"/>
                <a:endCxn id="35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2" name="AutoShape 58">
              <a:extLst>
                <a:ext uri="{FF2B5EF4-FFF2-40B4-BE49-F238E27FC236}">
                  <a16:creationId xmlns:a16="http://schemas.microsoft.com/office/drawing/2014/main" id="{282EECAC-C977-3896-0818-D8C38CED9D50}"/>
                </a:ext>
              </a:extLst>
            </p:cNvPr>
            <p:cNvCxnSpPr>
              <a:cxnSpLocks noChangeShapeType="1"/>
              <a:stCxn id="10" idx="2"/>
              <a:endCxn id="26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59">
              <a:extLst>
                <a:ext uri="{FF2B5EF4-FFF2-40B4-BE49-F238E27FC236}">
                  <a16:creationId xmlns:a16="http://schemas.microsoft.com/office/drawing/2014/main" id="{89062BA3-7AC9-20E1-9EE1-2F50D3CEF10B}"/>
                </a:ext>
              </a:extLst>
            </p:cNvPr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60">
              <a:extLst>
                <a:ext uri="{FF2B5EF4-FFF2-40B4-BE49-F238E27FC236}">
                  <a16:creationId xmlns:a16="http://schemas.microsoft.com/office/drawing/2014/main" id="{1DFFF48A-EA9E-5AF7-BC09-A83B1BC3F091}"/>
                </a:ext>
              </a:extLst>
            </p:cNvPr>
            <p:cNvCxnSpPr>
              <a:cxnSpLocks noChangeShapeType="1"/>
              <a:stCxn id="7" idx="2"/>
              <a:endCxn id="45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61">
              <a:extLst>
                <a:ext uri="{FF2B5EF4-FFF2-40B4-BE49-F238E27FC236}">
                  <a16:creationId xmlns:a16="http://schemas.microsoft.com/office/drawing/2014/main" id="{9609C943-35FF-EFFF-A6DA-8BB72D1C42D0}"/>
                </a:ext>
              </a:extLst>
            </p:cNvPr>
            <p:cNvCxnSpPr>
              <a:cxnSpLocks noChangeShapeType="1"/>
              <a:stCxn id="7" idx="2"/>
              <a:endCxn id="11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4" name="Oval 62">
            <a:extLst>
              <a:ext uri="{FF2B5EF4-FFF2-40B4-BE49-F238E27FC236}">
                <a16:creationId xmlns:a16="http://schemas.microsoft.com/office/drawing/2014/main" id="{2338EB78-319D-495D-661D-31FCAA22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6" y="373661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5" name="Oval 63">
            <a:extLst>
              <a:ext uri="{FF2B5EF4-FFF2-40B4-BE49-F238E27FC236}">
                <a16:creationId xmlns:a16="http://schemas.microsoft.com/office/drawing/2014/main" id="{AFA3A8DB-D419-A839-CA65-7ED931776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9" y="4289063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6" name="Oval 64">
            <a:extLst>
              <a:ext uri="{FF2B5EF4-FFF2-40B4-BE49-F238E27FC236}">
                <a16:creationId xmlns:a16="http://schemas.microsoft.com/office/drawing/2014/main" id="{FAFEE84C-D6CE-050F-F1DB-0967C3AD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6" y="427001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7" name="Oval 65">
            <a:extLst>
              <a:ext uri="{FF2B5EF4-FFF2-40B4-BE49-F238E27FC236}">
                <a16:creationId xmlns:a16="http://schemas.microsoft.com/office/drawing/2014/main" id="{2B538E8D-88E6-FA93-BD8D-0C8F74CDC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4" y="4285888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DEFF5-E595-FCC4-DDC9-2ECE9B0A5B3A}"/>
              </a:ext>
            </a:extLst>
          </p:cNvPr>
          <p:cNvSpPr txBox="1"/>
          <p:nvPr/>
        </p:nvSpPr>
        <p:spPr>
          <a:xfrm>
            <a:off x="665956" y="5664908"/>
            <a:ext cx="10860088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بصورت مشابه برای </a:t>
            </a:r>
            <a:r>
              <a:rPr lang="en-US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UCS</a:t>
            </a:r>
            <a:r>
              <a:rPr lang="fa-IR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57726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گرافی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11DE2-4595-9067-4371-F0F19E8551E5}"/>
              </a:ext>
            </a:extLst>
          </p:cNvPr>
          <p:cNvSpPr txBox="1"/>
          <p:nvPr/>
        </p:nvSpPr>
        <p:spPr>
          <a:xfrm>
            <a:off x="461913" y="1517824"/>
            <a:ext cx="11064131" cy="485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ایده: هرگز یک حالت را دوبار بسط ندهید.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نحوه پیاده‌سازی: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جستجوی درختی + مجموعه ای از حالت‌های بسط یافته ("مجموعه بسته")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درخت جستجو را گره به گره بسط دهید، اما…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قبل از بسط یک گره، بررسی کنید که حالت آن قبلاً هرگز بسط نیافته باشد</a:t>
            </a:r>
          </a:p>
          <a:p>
            <a:pPr marL="1200150" lvl="2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اگر جدید نیست، آن را رد کنید، اگر جدید است به مجموعه بسته اضافه کنید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مهم: 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مجموعه بسته را به عنوان یک مجموعه (</a:t>
            </a:r>
            <a:r>
              <a:rPr lang="en-US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set</a:t>
            </a:r>
            <a:r>
              <a:rPr lang="fa-IR" dirty="0">
                <a:solidFill>
                  <a:srgbClr val="FF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ذخیره کنید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، نه یک لیست 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list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آیا جستجوی گرافی می‌تواند کامل بودن را از بین ببرد؟ چرا؟/ چرا نه؟</a:t>
            </a:r>
          </a:p>
          <a:p>
            <a:pPr algn="r" rtl="1">
              <a:lnSpc>
                <a:spcPct val="150000"/>
              </a:lnSpc>
            </a:pPr>
            <a:endParaRPr lang="fa-IR" dirty="0">
              <a:solidFill>
                <a:schemeClr val="accent5">
                  <a:lumMod val="75000"/>
                </a:schemeClr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بهینه بودن چطور؟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اشکال احتمالی: اگر ابتداعا با یک برنامه‌ریزی بد به یک حالت برسیم، دیگر با برنامه‌ریزی خوب نمی‌توان به آن رسید</a:t>
            </a:r>
          </a:p>
        </p:txBody>
      </p:sp>
    </p:spTree>
    <p:extLst>
      <p:ext uri="{BB962C8B-B14F-4D97-AF65-F5344CB8AC3E}">
        <p14:creationId xmlns:p14="http://schemas.microsoft.com/office/powerpoint/2010/main" val="4206190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گرافی </a:t>
            </a:r>
            <a:r>
              <a:rPr lang="en-US" dirty="0"/>
              <a:t>A* </a:t>
            </a:r>
            <a:r>
              <a:rPr lang="fa-IR" dirty="0"/>
              <a:t> اشتباه است؟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97A6B-A803-4147-F9E3-53FDFA84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7" b="91741"/>
          <a:stretch/>
        </p:blipFill>
        <p:spPr bwMode="auto">
          <a:xfrm>
            <a:off x="1142683" y="1239264"/>
            <a:ext cx="5087510" cy="381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05CE0-E4F5-3301-B430-6F74568E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b="86090"/>
          <a:stretch/>
        </p:blipFill>
        <p:spPr>
          <a:xfrm>
            <a:off x="7106295" y="1198044"/>
            <a:ext cx="3411862" cy="4616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1EE72E3-DD6C-85B7-5D6A-1A5F00C262F5}"/>
              </a:ext>
            </a:extLst>
          </p:cNvPr>
          <p:cNvSpPr/>
          <p:nvPr/>
        </p:nvSpPr>
        <p:spPr>
          <a:xfrm>
            <a:off x="1360822" y="2448327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0EB910-ABB4-B898-421A-0CE0857C0DEB}"/>
              </a:ext>
            </a:extLst>
          </p:cNvPr>
          <p:cNvSpPr/>
          <p:nvPr/>
        </p:nvSpPr>
        <p:spPr>
          <a:xfrm>
            <a:off x="3113422" y="1762527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9C3DB-6458-04FE-9740-ABEF67230C89}"/>
              </a:ext>
            </a:extLst>
          </p:cNvPr>
          <p:cNvSpPr/>
          <p:nvPr/>
        </p:nvSpPr>
        <p:spPr>
          <a:xfrm>
            <a:off x="2503822" y="3819927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3AEA5F-963B-99A6-A2EE-199EF56A9511}"/>
              </a:ext>
            </a:extLst>
          </p:cNvPr>
          <p:cNvSpPr/>
          <p:nvPr/>
        </p:nvSpPr>
        <p:spPr>
          <a:xfrm>
            <a:off x="4789822" y="2524527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F40805-B176-480D-18B4-B6A6E95E1C3B}"/>
              </a:ext>
            </a:extLst>
          </p:cNvPr>
          <p:cNvSpPr/>
          <p:nvPr/>
        </p:nvSpPr>
        <p:spPr>
          <a:xfrm>
            <a:off x="4789822" y="4734327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AA0D11-3246-1DA4-233C-8A915FBF2022}"/>
              </a:ext>
            </a:extLst>
          </p:cNvPr>
          <p:cNvCxnSpPr>
            <a:stCxn id="6" idx="7"/>
            <a:endCxn id="7" idx="2"/>
          </p:cNvCxnSpPr>
          <p:nvPr/>
        </p:nvCxnSpPr>
        <p:spPr>
          <a:xfrm flipV="1">
            <a:off x="2011230" y="2143527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142F34-A6D6-D7E3-6482-D947E44DBA30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2011230" y="3098735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43B7BC-86F5-9EB5-317F-25C36BF89E0F}"/>
              </a:ext>
            </a:extLst>
          </p:cNvPr>
          <p:cNvCxnSpPr>
            <a:stCxn id="8" idx="7"/>
            <a:endCxn id="9" idx="3"/>
          </p:cNvCxnSpPr>
          <p:nvPr/>
        </p:nvCxnSpPr>
        <p:spPr>
          <a:xfrm flipV="1">
            <a:off x="3154230" y="3174935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674B74-C197-FBA5-C909-50B7E1852B46}"/>
              </a:ext>
            </a:extLst>
          </p:cNvPr>
          <p:cNvCxnSpPr>
            <a:stCxn id="7" idx="6"/>
            <a:endCxn id="9" idx="1"/>
          </p:cNvCxnSpPr>
          <p:nvPr/>
        </p:nvCxnSpPr>
        <p:spPr>
          <a:xfrm>
            <a:off x="3875422" y="2143527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B40248-B235-0C94-E2E2-DF0037D1A18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5170822" y="3286527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34">
            <a:extLst>
              <a:ext uri="{FF2B5EF4-FFF2-40B4-BE49-F238E27FC236}">
                <a16:creationId xmlns:a16="http://schemas.microsoft.com/office/drawing/2014/main" id="{01C6FCAE-FBDC-2D14-0BAE-084769B0C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222" y="230759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7" name="TextBox 35">
            <a:extLst>
              <a:ext uri="{FF2B5EF4-FFF2-40B4-BE49-F238E27FC236}">
                <a16:creationId xmlns:a16="http://schemas.microsoft.com/office/drawing/2014/main" id="{7F8ED736-1BD8-481A-8B99-4CD02729F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622" y="3210325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36">
            <a:extLst>
              <a:ext uri="{FF2B5EF4-FFF2-40B4-BE49-F238E27FC236}">
                <a16:creationId xmlns:a16="http://schemas.microsoft.com/office/drawing/2014/main" id="{008EABF6-6EDB-FE8C-303A-999A222CA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422" y="2448325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CBCD642B-77A4-0760-95F1-ECC676782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622" y="3586564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8AD6A5FF-D8FA-8386-37CB-92BB00FDD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022" y="3815164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1" name="Group 44">
            <a:extLst>
              <a:ext uri="{FF2B5EF4-FFF2-40B4-BE49-F238E27FC236}">
                <a16:creationId xmlns:a16="http://schemas.microsoft.com/office/drawing/2014/main" id="{DF00C52E-D5D7-D9F8-BA00-A33604B48962}"/>
              </a:ext>
            </a:extLst>
          </p:cNvPr>
          <p:cNvGrpSpPr>
            <a:grpSpLocks/>
          </p:cNvGrpSpPr>
          <p:nvPr/>
        </p:nvGrpSpPr>
        <p:grpSpPr bwMode="auto">
          <a:xfrm>
            <a:off x="1475122" y="2600726"/>
            <a:ext cx="3986139" cy="3341389"/>
            <a:chOff x="1638925" y="2743200"/>
            <a:chExt cx="3984928" cy="3341100"/>
          </a:xfrm>
        </p:grpSpPr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689A3585-A5E0-EF17-406A-33EA9276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D7CD1B59-6E77-ABAF-6804-D63FC0DD3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F4FC9001-EFE5-298B-34BF-30F055F1E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0C495C31-9777-AAD5-7D12-177CD22E4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530C9AB2-F1DC-AC1A-66A6-61C50905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59EA33-980A-8C20-9268-EE3B46D11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8" name="Group 80">
            <a:extLst>
              <a:ext uri="{FF2B5EF4-FFF2-40B4-BE49-F238E27FC236}">
                <a16:creationId xmlns:a16="http://schemas.microsoft.com/office/drawing/2014/main" id="{F2B9165D-5DE0-3D67-E4A3-B7CC0AA09E09}"/>
              </a:ext>
            </a:extLst>
          </p:cNvPr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29" name="TextBox 54">
              <a:extLst>
                <a:ext uri="{FF2B5EF4-FFF2-40B4-BE49-F238E27FC236}">
                  <a16:creationId xmlns:a16="http://schemas.microsoft.com/office/drawing/2014/main" id="{DCC3E385-2BE6-5A65-8C4E-8F701B068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Box 55">
              <a:extLst>
                <a:ext uri="{FF2B5EF4-FFF2-40B4-BE49-F238E27FC236}">
                  <a16:creationId xmlns:a16="http://schemas.microsoft.com/office/drawing/2014/main" id="{D00A84C6-1EE9-CB3A-BC7E-6B474DF2A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8B0A83-0F9C-424B-0542-12D4F1EDFA58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D4C6DF5-B476-A590-5277-0E41D86E42B8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Group 83">
            <a:extLst>
              <a:ext uri="{FF2B5EF4-FFF2-40B4-BE49-F238E27FC236}">
                <a16:creationId xmlns:a16="http://schemas.microsoft.com/office/drawing/2014/main" id="{01A0DB58-8D6B-EC36-4407-967E5A9589CF}"/>
              </a:ext>
            </a:extLst>
          </p:cNvPr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4" name="TextBox 58">
              <a:extLst>
                <a:ext uri="{FF2B5EF4-FFF2-40B4-BE49-F238E27FC236}">
                  <a16:creationId xmlns:a16="http://schemas.microsoft.com/office/drawing/2014/main" id="{7F4380A8-4BCC-77C6-849D-0B077563F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423AAA6-58AD-74C1-A4D8-CDF502646DC3}"/>
                </a:ext>
              </a:extLst>
            </p:cNvPr>
            <p:cNvCxnSpPr>
              <a:stCxn id="29" idx="2"/>
              <a:endCxn id="34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84">
            <a:extLst>
              <a:ext uri="{FF2B5EF4-FFF2-40B4-BE49-F238E27FC236}">
                <a16:creationId xmlns:a16="http://schemas.microsoft.com/office/drawing/2014/main" id="{D22ECF81-256F-93E0-726A-14FBD7FEEB23}"/>
              </a:ext>
            </a:extLst>
          </p:cNvPr>
          <p:cNvGrpSpPr>
            <a:grpSpLocks/>
          </p:cNvGrpSpPr>
          <p:nvPr/>
        </p:nvGrpSpPr>
        <p:grpSpPr bwMode="auto">
          <a:xfrm>
            <a:off x="7239002" y="4657726"/>
            <a:ext cx="1100331" cy="909804"/>
            <a:chOff x="5638805" y="3966834"/>
            <a:chExt cx="1099952" cy="910126"/>
          </a:xfrm>
        </p:grpSpPr>
        <p:sp>
          <p:nvSpPr>
            <p:cNvPr id="37" name="TextBox 59">
              <a:extLst>
                <a:ext uri="{FF2B5EF4-FFF2-40B4-BE49-F238E27FC236}">
                  <a16:creationId xmlns:a16="http://schemas.microsoft.com/office/drawing/2014/main" id="{6FC3107E-5223-1C7A-71C0-93AA27AF3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A909F81-1B19-5A7D-7BE2-E326768DB70A}"/>
                </a:ext>
              </a:extLst>
            </p:cNvPr>
            <p:cNvCxnSpPr>
              <a:stCxn id="34" idx="2"/>
              <a:endCxn id="37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81">
            <a:extLst>
              <a:ext uri="{FF2B5EF4-FFF2-40B4-BE49-F238E27FC236}">
                <a16:creationId xmlns:a16="http://schemas.microsoft.com/office/drawing/2014/main" id="{3A76E897-B490-EB3B-A423-C301C9B96E7B}"/>
              </a:ext>
            </a:extLst>
          </p:cNvPr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40" name="TextBox 56">
              <a:extLst>
                <a:ext uri="{FF2B5EF4-FFF2-40B4-BE49-F238E27FC236}">
                  <a16:creationId xmlns:a16="http://schemas.microsoft.com/office/drawing/2014/main" id="{A1F786C8-D8D2-2AA0-E94B-CAC4FFF053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95554D1-F0C7-2E58-F8B7-AC382D4C22B5}"/>
                </a:ext>
              </a:extLst>
            </p:cNvPr>
            <p:cNvCxnSpPr>
              <a:stCxn id="30" idx="2"/>
              <a:endCxn id="40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" name="Group 82">
            <a:extLst>
              <a:ext uri="{FF2B5EF4-FFF2-40B4-BE49-F238E27FC236}">
                <a16:creationId xmlns:a16="http://schemas.microsoft.com/office/drawing/2014/main" id="{3AE3BC7F-FBA2-F50C-FE58-948460EA7DFC}"/>
              </a:ext>
            </a:extLst>
          </p:cNvPr>
          <p:cNvGrpSpPr>
            <a:grpSpLocks/>
          </p:cNvGrpSpPr>
          <p:nvPr/>
        </p:nvGrpSpPr>
        <p:grpSpPr bwMode="auto">
          <a:xfrm>
            <a:off x="9126745" y="4653127"/>
            <a:ext cx="1100331" cy="914234"/>
            <a:chOff x="7526555" y="3962572"/>
            <a:chExt cx="1099952" cy="914237"/>
          </a:xfrm>
        </p:grpSpPr>
        <p:sp>
          <p:nvSpPr>
            <p:cNvPr id="43" name="TextBox 57">
              <a:extLst>
                <a:ext uri="{FF2B5EF4-FFF2-40B4-BE49-F238E27FC236}">
                  <a16:creationId xmlns:a16="http://schemas.microsoft.com/office/drawing/2014/main" id="{93C11866-A4CC-6BFE-F438-143DD8854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D6D53BD-0362-09E8-0925-2776B3F7A100}"/>
                </a:ext>
              </a:extLst>
            </p:cNvPr>
            <p:cNvCxnSpPr>
              <a:stCxn id="40" idx="2"/>
              <a:endCxn id="43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49321FC-B721-0597-63AE-4561D8BE0FDB}"/>
              </a:ext>
            </a:extLst>
          </p:cNvPr>
          <p:cNvSpPr txBox="1"/>
          <p:nvPr/>
        </p:nvSpPr>
        <p:spPr>
          <a:xfrm>
            <a:off x="237744" y="6047552"/>
            <a:ext cx="10771632" cy="661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bIns="182880" anchor="ctr" anchorCtr="0">
            <a:spAutoFit/>
          </a:bodyPr>
          <a:lstStyle/>
          <a:p>
            <a:pPr marL="0" marR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اولین‌باری که حالتی بسط می‌یابد می‌بایست از طریق برنامه بهینه باشد! خوشبینانگی برای همه حالت‌ها و نه صرفا حالت هدف...</a:t>
            </a:r>
            <a:endParaRPr lang="en-US" sz="1600" dirty="0">
              <a:effectLst/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691F46E-AF6F-0DBB-903B-3D2F5834E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98847"/>
              </p:ext>
            </p:extLst>
          </p:nvPr>
        </p:nvGraphicFramePr>
        <p:xfrm>
          <a:off x="10777242" y="2877469"/>
          <a:ext cx="1033256" cy="2753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628">
                  <a:extLst>
                    <a:ext uri="{9D8B030D-6E8A-4147-A177-3AD203B41FA5}">
                      <a16:colId xmlns:a16="http://schemas.microsoft.com/office/drawing/2014/main" val="1587289935"/>
                    </a:ext>
                  </a:extLst>
                </a:gridCol>
                <a:gridCol w="516628">
                  <a:extLst>
                    <a:ext uri="{9D8B030D-6E8A-4147-A177-3AD203B41FA5}">
                      <a16:colId xmlns:a16="http://schemas.microsoft.com/office/drawing/2014/main" val="326223313"/>
                    </a:ext>
                  </a:extLst>
                </a:gridCol>
              </a:tblGrid>
              <a:tr h="550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257831"/>
                  </a:ext>
                </a:extLst>
              </a:tr>
              <a:tr h="550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709766"/>
                  </a:ext>
                </a:extLst>
              </a:tr>
              <a:tr h="550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700270"/>
                  </a:ext>
                </a:extLst>
              </a:tr>
              <a:tr h="550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202994"/>
                  </a:ext>
                </a:extLst>
              </a:tr>
              <a:tr h="550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74479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502160C3-EA76-601C-9181-6388E20F5326}"/>
              </a:ext>
            </a:extLst>
          </p:cNvPr>
          <p:cNvSpPr txBox="1"/>
          <p:nvPr/>
        </p:nvSpPr>
        <p:spPr>
          <a:xfrm>
            <a:off x="10718981" y="2457156"/>
            <a:ext cx="11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set</a:t>
            </a:r>
          </a:p>
        </p:txBody>
      </p:sp>
    </p:spTree>
    <p:extLst>
      <p:ext uri="{BB962C8B-B14F-4D97-AF65-F5344CB8AC3E}">
        <p14:creationId xmlns:p14="http://schemas.microsoft.com/office/powerpoint/2010/main" val="2992667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558552" y="1308814"/>
            <a:ext cx="6967491" cy="44896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ایده اصلی: هزینه‌های تخمینی هیوریستیک ≤ هزینه‌های واقعی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قابل قبول بودن: هزینه هیوریستیک ≤ هزینه واقعی برای هدف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1828800" lvl="3" algn="r" rtl="1">
              <a:lnSpc>
                <a:spcPct val="150000"/>
              </a:lnSpc>
            </a:pPr>
            <a:r>
              <a:rPr lang="en-US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h(A) </a:t>
            </a:r>
            <a:r>
              <a:rPr lang="fa-IR" sz="1600" dirty="0">
                <a:ln>
                  <a:noFill/>
                </a:ln>
                <a:solidFill>
                  <a:srgbClr val="FF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6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≤ </a:t>
            </a:r>
            <a:r>
              <a:rPr lang="fa-IR" sz="1600" dirty="0">
                <a:ln>
                  <a:noFill/>
                </a:ln>
                <a:solidFill>
                  <a:srgbClr val="00B05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هزینه واقعی از </a:t>
            </a:r>
            <a:r>
              <a:rPr lang="en-US" sz="1600" dirty="0">
                <a:ln>
                  <a:noFill/>
                </a:ln>
                <a:solidFill>
                  <a:srgbClr val="00B05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</a:t>
            </a:r>
            <a:r>
              <a:rPr lang="fa-IR" sz="1600" dirty="0">
                <a:ln>
                  <a:noFill/>
                </a:ln>
                <a:solidFill>
                  <a:srgbClr val="00B05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به </a:t>
            </a:r>
            <a:r>
              <a:rPr lang="en-US" sz="1600" dirty="0">
                <a:ln>
                  <a:noFill/>
                </a:ln>
                <a:solidFill>
                  <a:srgbClr val="00B05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G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سازگاری: هزینه “</a:t>
            </a:r>
            <a:r>
              <a:rPr lang="fa-IR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یال‌ها</a:t>
            </a:r>
            <a:r>
              <a:rPr lang="ar-SA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" هیوریستیک ≤ هزینه واقعی برای هر </a:t>
            </a:r>
            <a:r>
              <a:rPr lang="fa-IR" sz="18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یال</a:t>
            </a:r>
          </a:p>
          <a:p>
            <a:pPr marL="1828800" lvl="3" algn="just" rtl="1">
              <a:lnSpc>
                <a:spcPct val="150000"/>
              </a:lnSpc>
            </a:pPr>
            <a:r>
              <a:rPr lang="en-US" sz="1600" dirty="0">
                <a:ln>
                  <a:noFill/>
                </a:ln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h(A) – h(C)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 ≤ </a:t>
            </a:r>
            <a:r>
              <a:rPr lang="en-US" sz="1600" dirty="0">
                <a:ln>
                  <a:noFill/>
                </a:ln>
                <a:solidFill>
                  <a:srgbClr val="00B05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cost(A to C)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Arial Unicode MS"/>
            </a:endParaRPr>
          </a:p>
          <a:p>
            <a:pPr marL="457200" marR="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fa-IR" dirty="0">
              <a:solidFill>
                <a:srgbClr val="000000"/>
              </a:solidFill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sz="1800" dirty="0" err="1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پیامد‌های</a:t>
            </a: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سازگاری: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7429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a-IR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مقدار </a:t>
            </a:r>
            <a:r>
              <a:rPr lang="en-US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f</a:t>
            </a:r>
            <a:r>
              <a:rPr lang="fa-IR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در طول مسیر هرگز کاهش نمی یابد</a:t>
            </a:r>
          </a:p>
          <a:p>
            <a:pPr marL="457200" algn="just" rtl="1">
              <a:lnSpc>
                <a:spcPct val="150000"/>
              </a:lnSpc>
            </a:pPr>
            <a:r>
              <a:rPr lang="fa-IR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                       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h(A) </a:t>
            </a:r>
            <a:r>
              <a:rPr 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≤ </a:t>
            </a:r>
            <a:r>
              <a:rPr lang="en-US" sz="16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cost(A to C) + 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/>
              </a:rPr>
              <a:t>h(C)</a:t>
            </a:r>
          </a:p>
          <a:p>
            <a:pPr marL="457200" marR="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fa-IR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285750" marR="0" indent="-285750" algn="just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جستجوی گرافی </a:t>
            </a:r>
            <a:r>
              <a:rPr lang="en-US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A*</a:t>
            </a:r>
            <a:r>
              <a:rPr lang="fa-IR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 </a:t>
            </a:r>
            <a:r>
              <a:rPr lang="ar-SA" sz="1800" dirty="0">
                <a:ln>
                  <a:noFill/>
                </a:ln>
                <a:solidFill>
                  <a:srgbClr val="333399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بهینه است</a:t>
            </a:r>
            <a:endParaRPr lang="en-US" sz="18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64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سازگاری (</a:t>
            </a:r>
            <a:r>
              <a:rPr lang="en-US" dirty="0"/>
              <a:t>consistency</a:t>
            </a:r>
            <a:r>
              <a:rPr lang="fa-IR" dirty="0"/>
              <a:t>) هیوریستیک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3C09E9-8050-184B-566C-EF76FCF538A8}"/>
              </a:ext>
            </a:extLst>
          </p:cNvPr>
          <p:cNvCxnSpPr>
            <a:endCxn id="9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50B495-E290-D01A-2D98-F4A032590865}"/>
              </a:ext>
            </a:extLst>
          </p:cNvPr>
          <p:cNvCxnSpPr>
            <a:stCxn id="9" idx="4"/>
            <a:endCxn id="12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5">
            <a:extLst>
              <a:ext uri="{FF2B5EF4-FFF2-40B4-BE49-F238E27FC236}">
                <a16:creationId xmlns:a16="http://schemas.microsoft.com/office/drawing/2014/main" id="{8AE9A29B-038C-C6EB-AEA4-4D8102845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1553D8-D95E-C906-DFEC-5201EB55247B}"/>
              </a:ext>
            </a:extLst>
          </p:cNvPr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06CDF-05B4-2C82-74C9-99902F81D079}"/>
              </a:ext>
            </a:extLst>
          </p:cNvPr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21F6EE-797F-2C29-F5C2-BEDE4306B8E4}"/>
              </a:ext>
            </a:extLst>
          </p:cNvPr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9FC27E90-AAED-C5D4-6964-DCA5C500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D0D7E52-3DF9-4FBA-BF31-425E9E308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9A840816-3AD6-5EF9-36D8-2EC3E466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964797-54C9-909B-E7AC-78BBE2B46A92}"/>
              </a:ext>
            </a:extLst>
          </p:cNvPr>
          <p:cNvCxnSpPr>
            <a:stCxn id="8" idx="5"/>
            <a:endCxn id="12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7BE5C3-DA4D-497A-3FEC-D80EE0D76285}"/>
              </a:ext>
            </a:extLst>
          </p:cNvPr>
          <p:cNvCxnSpPr>
            <a:stCxn id="8" idx="6"/>
            <a:endCxn id="9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9">
            <a:extLst>
              <a:ext uri="{FF2B5EF4-FFF2-40B4-BE49-F238E27FC236}">
                <a16:creationId xmlns:a16="http://schemas.microsoft.com/office/drawing/2014/main" id="{7C1CBE9F-12DF-5EE0-0031-CC4747C0F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CB612A-C0A2-5115-3F21-4D19924417F9}"/>
              </a:ext>
            </a:extLst>
          </p:cNvPr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56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9" grpId="0" animBg="1"/>
      <p:bldP spid="12" grpId="0" animBg="1"/>
      <p:bldP spid="12" grpId="1" animBg="1"/>
      <p:bldP spid="13" grpId="0"/>
      <p:bldP spid="14" grpId="0"/>
      <p:bldP spid="15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65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گرافی </a:t>
            </a:r>
            <a:r>
              <a:rPr lang="en-US" dirty="0"/>
              <a:t>A*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329D1-1F40-256A-0C60-D3FF240FA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2222" r="17883" b="8986"/>
          <a:stretch/>
        </p:blipFill>
        <p:spPr>
          <a:xfrm>
            <a:off x="3261708" y="1308523"/>
            <a:ext cx="5668583" cy="52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309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66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گرافی </a:t>
            </a:r>
            <a:r>
              <a:rPr lang="en-US" dirty="0"/>
              <a:t>A*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0AD7-F37A-EE33-8510-2C3B926FF362}"/>
              </a:ext>
            </a:extLst>
          </p:cNvPr>
          <p:cNvSpPr txBox="1"/>
          <p:nvPr/>
        </p:nvSpPr>
        <p:spPr>
          <a:xfrm>
            <a:off x="665956" y="1499801"/>
            <a:ext cx="108600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شکل: در نظر بگیرید که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با یک هیوریستیک سازگار چه می‌کند: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واقعیت 1: در جستجوی درختی،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A*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گره‌ها را با افزایش مقدار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f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یا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(f-contours)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بسط خواهد داد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واقعیت 2: برای هر حالت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s،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گره‌هایی که به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s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بصورت بهینه می‌رسند، قبل از گره‌هایی که به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s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بصورت غیربهنیه</a:t>
            </a:r>
          </a:p>
          <a:p>
            <a:pPr lvl="2" algn="r" rtl="1">
              <a:lnSpc>
                <a:spcPct val="200000"/>
              </a:lnSpc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   </a:t>
            </a:r>
            <a:r>
              <a:rPr lang="fa-IR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می‌رسد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بسط می‌یابند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نتیجه: جستجوی گرافی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بهینه است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46638-CC91-2FD3-E055-622E4DBA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3" y="3063875"/>
            <a:ext cx="3574760" cy="340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1902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8F0AF-6C74-683E-D80D-DDDD8AD8B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2222" r="17883" b="8986"/>
          <a:stretch/>
        </p:blipFill>
        <p:spPr>
          <a:xfrm>
            <a:off x="665956" y="1782417"/>
            <a:ext cx="4556974" cy="42473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222AA-825E-8BF6-2484-C0EDB29CA604}"/>
              </a:ext>
            </a:extLst>
          </p:cNvPr>
          <p:cNvSpPr txBox="1"/>
          <p:nvPr/>
        </p:nvSpPr>
        <p:spPr>
          <a:xfrm>
            <a:off x="4929809" y="1371026"/>
            <a:ext cx="6423991" cy="476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درختی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 اگر هیوریستیک قابل قبول باشد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A*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بهینه است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UCS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یک مورد خاص از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A*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است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(h = 0)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گرافی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اگر هیوریستیک سازگار باشد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A*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بهینه است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UCS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بهینه است (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h = 0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سازگار است)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سازگاری دلالت بر قابل قبول بودن دارد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به طور کلی، بیشتر هیوریستیک‌های قابل قبول طبیعی تمایل به سازگاری دارند، به خصوص اگر ناشی از مسائل ساده‌سازی شده باشند</a:t>
            </a:r>
          </a:p>
        </p:txBody>
      </p:sp>
    </p:spTree>
    <p:extLst>
      <p:ext uri="{BB962C8B-B14F-4D97-AF65-F5344CB8AC3E}">
        <p14:creationId xmlns:p14="http://schemas.microsoft.com/office/powerpoint/2010/main" val="210337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A*</a:t>
            </a:r>
            <a:r>
              <a:rPr lang="fa-IR" dirty="0"/>
              <a:t>:</a:t>
            </a:r>
            <a:r>
              <a:rPr lang="en-US" dirty="0"/>
              <a:t> </a:t>
            </a:r>
            <a:r>
              <a:rPr lang="fa-IR" dirty="0"/>
              <a:t>خلاصه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80D61-2F3D-BBB6-50CD-519D96231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6" t="26153" r="27915" b="23139"/>
          <a:stretch/>
        </p:blipFill>
        <p:spPr>
          <a:xfrm>
            <a:off x="3809999" y="2024791"/>
            <a:ext cx="4572001" cy="37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2258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69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A*</a:t>
            </a:r>
            <a:r>
              <a:rPr lang="fa-IR" dirty="0"/>
              <a:t>:</a:t>
            </a:r>
            <a:r>
              <a:rPr lang="en-US" dirty="0"/>
              <a:t> </a:t>
            </a:r>
            <a:r>
              <a:rPr lang="fa-IR" dirty="0"/>
              <a:t>خلاصه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AFED6-1AFF-AA18-271D-4E3485E7274D}"/>
              </a:ext>
            </a:extLst>
          </p:cNvPr>
          <p:cNvSpPr txBox="1"/>
          <p:nvPr/>
        </p:nvSpPr>
        <p:spPr>
          <a:xfrm>
            <a:off x="3167270" y="1367135"/>
            <a:ext cx="8186530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هم از هزینه‌های پیشین و هم (برآورد) هزینه‌های آتی استفاده می‌کند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 با هیوریستیک قابل قبول/سازگار بهینه است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کلید کار طراحی هیوریستیک است: می‌توانید از مسائل ساده‌سازی شده استفاده کنید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B4D48-DAFE-5119-5F5E-A34A7CD00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6" t="26153" r="27915" b="23139"/>
          <a:stretch/>
        </p:blipFill>
        <p:spPr>
          <a:xfrm>
            <a:off x="665956" y="3642006"/>
            <a:ext cx="3491948" cy="28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86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مثال: مساله‌ی پَن‌کیک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93712" y="1687918"/>
            <a:ext cx="10860088" cy="4732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گراف فضای حالت با هزینه‌ها به عنوان وزن</a:t>
            </a:r>
            <a:endParaRPr lang="en-US" sz="1800" dirty="0">
              <a:ln>
                <a:noFill/>
              </a:ln>
              <a:effectLst/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103B36-76C6-132A-DAB8-39A62220E8A6}"/>
              </a:ext>
            </a:extLst>
          </p:cNvPr>
          <p:cNvGrpSpPr/>
          <p:nvPr/>
        </p:nvGrpSpPr>
        <p:grpSpPr>
          <a:xfrm>
            <a:off x="1305669" y="1488626"/>
            <a:ext cx="6628905" cy="4991687"/>
            <a:chOff x="0" y="0"/>
            <a:chExt cx="7883525" cy="4280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860ADA-4BD9-9275-BD62-D591B4DA0720}"/>
                </a:ext>
              </a:extLst>
            </p:cNvPr>
            <p:cNvCxnSpPr/>
            <p:nvPr/>
          </p:nvCxnSpPr>
          <p:spPr>
            <a:xfrm flipV="1">
              <a:off x="1009651" y="520700"/>
              <a:ext cx="495300" cy="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6F6937-46E6-B780-9DFE-FF217BA8A4FB}"/>
                </a:ext>
              </a:extLst>
            </p:cNvPr>
            <p:cNvCxnSpPr/>
            <p:nvPr/>
          </p:nvCxnSpPr>
          <p:spPr>
            <a:xfrm flipV="1">
              <a:off x="938213" y="617538"/>
              <a:ext cx="636587" cy="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6485CF-8B5E-65FF-11F3-9C1B520B6305}"/>
                </a:ext>
              </a:extLst>
            </p:cNvPr>
            <p:cNvCxnSpPr/>
            <p:nvPr/>
          </p:nvCxnSpPr>
          <p:spPr>
            <a:xfrm flipV="1">
              <a:off x="762000" y="422276"/>
              <a:ext cx="1025525" cy="1587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C6FE08C-F205-4AFF-ED61-E01E28D5F971}"/>
                </a:ext>
              </a:extLst>
            </p:cNvPr>
            <p:cNvCxnSpPr/>
            <p:nvPr/>
          </p:nvCxnSpPr>
          <p:spPr>
            <a:xfrm flipV="1">
              <a:off x="868363" y="712788"/>
              <a:ext cx="812800" cy="1588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64DCD7-858A-7A91-B800-466D70F7E69C}"/>
                </a:ext>
              </a:extLst>
            </p:cNvPr>
            <p:cNvCxnSpPr/>
            <p:nvPr/>
          </p:nvCxnSpPr>
          <p:spPr>
            <a:xfrm flipV="1">
              <a:off x="954089" y="1746251"/>
              <a:ext cx="636587" cy="1587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70E9A0-74E2-7BA3-27C5-90D8373E2CC2}"/>
                </a:ext>
              </a:extLst>
            </p:cNvPr>
            <p:cNvCxnSpPr/>
            <p:nvPr/>
          </p:nvCxnSpPr>
          <p:spPr>
            <a:xfrm>
              <a:off x="1025526" y="1552575"/>
              <a:ext cx="495300" cy="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0CF6CD1-1D18-1C84-BE91-4647111D0EB1}"/>
                </a:ext>
              </a:extLst>
            </p:cNvPr>
            <p:cNvCxnSpPr/>
            <p:nvPr/>
          </p:nvCxnSpPr>
          <p:spPr>
            <a:xfrm>
              <a:off x="777876" y="1649412"/>
              <a:ext cx="1025525" cy="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45B9C95-556B-5ECD-8C99-8EC14B63E2A1}"/>
                </a:ext>
              </a:extLst>
            </p:cNvPr>
            <p:cNvCxnSpPr/>
            <p:nvPr/>
          </p:nvCxnSpPr>
          <p:spPr>
            <a:xfrm flipV="1">
              <a:off x="884239" y="1841500"/>
              <a:ext cx="812800" cy="1587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18AB6A8-6BBA-B03D-743F-A67A006D2232}"/>
                </a:ext>
              </a:extLst>
            </p:cNvPr>
            <p:cNvCxnSpPr/>
            <p:nvPr/>
          </p:nvCxnSpPr>
          <p:spPr>
            <a:xfrm>
              <a:off x="2900364" y="290513"/>
              <a:ext cx="1025525" cy="1588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C24D5-CB0E-EFB0-C9A2-E81CA676F99F}"/>
                </a:ext>
              </a:extLst>
            </p:cNvPr>
            <p:cNvCxnSpPr/>
            <p:nvPr/>
          </p:nvCxnSpPr>
          <p:spPr>
            <a:xfrm>
              <a:off x="3148014" y="193675"/>
              <a:ext cx="495300" cy="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A3B3E1-881E-B19D-19E1-9B25081DF55E}"/>
                </a:ext>
              </a:extLst>
            </p:cNvPr>
            <p:cNvCxnSpPr/>
            <p:nvPr/>
          </p:nvCxnSpPr>
          <p:spPr>
            <a:xfrm>
              <a:off x="3076575" y="96838"/>
              <a:ext cx="636588" cy="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42CD7D-5EC5-B10F-9162-8CBF7613A1B7}"/>
                </a:ext>
              </a:extLst>
            </p:cNvPr>
            <p:cNvCxnSpPr/>
            <p:nvPr/>
          </p:nvCxnSpPr>
          <p:spPr>
            <a:xfrm>
              <a:off x="3006725" y="0"/>
              <a:ext cx="812800" cy="1587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27266E-F08E-498A-BF70-6083AAFF5F4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76200" y="2708901"/>
              <a:ext cx="1025525" cy="195221"/>
              <a:chOff x="76200" y="2708276"/>
              <a:chExt cx="1025380" cy="19497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33EAB4B-25D0-C8FC-6E59-8022C3AFB83F}"/>
                  </a:ext>
                </a:extLst>
              </p:cNvPr>
              <p:cNvCxnSpPr/>
              <p:nvPr/>
            </p:nvCxnSpPr>
            <p:spPr>
              <a:xfrm flipV="1">
                <a:off x="252388" y="2901666"/>
                <a:ext cx="636497" cy="1585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2DE2762-8DCE-152D-3534-B571DAD946D1}"/>
                  </a:ext>
                </a:extLst>
              </p:cNvPr>
              <p:cNvCxnSpPr/>
              <p:nvPr/>
            </p:nvCxnSpPr>
            <p:spPr>
              <a:xfrm>
                <a:off x="323815" y="2708276"/>
                <a:ext cx="495230" cy="1585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4079653-692A-702E-3CD1-F738697CD60E}"/>
                  </a:ext>
                </a:extLst>
              </p:cNvPr>
              <p:cNvCxnSpPr/>
              <p:nvPr/>
            </p:nvCxnSpPr>
            <p:spPr>
              <a:xfrm>
                <a:off x="76200" y="2804971"/>
                <a:ext cx="1025380" cy="1586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A5DA90-8D07-C3E5-6979-0787931C1F24}"/>
                </a:ext>
              </a:extLst>
            </p:cNvPr>
            <p:cNvCxnSpPr/>
            <p:nvPr/>
          </p:nvCxnSpPr>
          <p:spPr>
            <a:xfrm flipV="1">
              <a:off x="182563" y="2998788"/>
              <a:ext cx="812800" cy="1588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403CED-7B4A-0782-FFAE-19118CA64CD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057400" y="2376479"/>
              <a:ext cx="1025525" cy="290514"/>
              <a:chOff x="2057400" y="2376488"/>
              <a:chExt cx="1025380" cy="290946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B3A292E-CC8A-37DA-CD3D-338427181D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57400" y="2376488"/>
                <a:ext cx="1025380" cy="195553"/>
                <a:chOff x="2057400" y="2376488"/>
                <a:chExt cx="1025380" cy="195553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839069D-057B-B92D-3016-B8EF6788B6DF}"/>
                    </a:ext>
                  </a:extLst>
                </p:cNvPr>
                <p:cNvCxnSpPr/>
                <p:nvPr/>
              </p:nvCxnSpPr>
              <p:spPr>
                <a:xfrm flipV="1">
                  <a:off x="2233588" y="2570451"/>
                  <a:ext cx="636497" cy="1590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95329DE-0D1C-E8E7-5F3C-EB66B57401E4}"/>
                    </a:ext>
                  </a:extLst>
                </p:cNvPr>
                <p:cNvCxnSpPr/>
                <p:nvPr/>
              </p:nvCxnSpPr>
              <p:spPr>
                <a:xfrm>
                  <a:off x="2305015" y="2376488"/>
                  <a:ext cx="495230" cy="1590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232EC46-ABE8-9653-DF77-3A3B601125A4}"/>
                    </a:ext>
                  </a:extLst>
                </p:cNvPr>
                <p:cNvCxnSpPr/>
                <p:nvPr/>
              </p:nvCxnSpPr>
              <p:spPr>
                <a:xfrm>
                  <a:off x="2057400" y="2473470"/>
                  <a:ext cx="1025380" cy="1589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241D70E-99D2-1DE0-57D1-5F79C51F4A78}"/>
                  </a:ext>
                </a:extLst>
              </p:cNvPr>
              <p:cNvCxnSpPr/>
              <p:nvPr/>
            </p:nvCxnSpPr>
            <p:spPr>
              <a:xfrm flipV="1">
                <a:off x="2163748" y="2665844"/>
                <a:ext cx="812685" cy="1590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CD3F1F-44EA-74D9-F77F-D354BEBDDBA1}"/>
                </a:ext>
              </a:extLst>
            </p:cNvPr>
            <p:cNvCxnSpPr/>
            <p:nvPr/>
          </p:nvCxnSpPr>
          <p:spPr>
            <a:xfrm>
              <a:off x="6858000" y="2209800"/>
              <a:ext cx="1025525" cy="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E65758-0FF9-4E5F-38A1-ECB78A241376}"/>
                </a:ext>
              </a:extLst>
            </p:cNvPr>
            <p:cNvCxnSpPr/>
            <p:nvPr/>
          </p:nvCxnSpPr>
          <p:spPr>
            <a:xfrm flipV="1">
              <a:off x="7105651" y="1919288"/>
              <a:ext cx="495300" cy="1588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76A883-0E92-4045-94F3-1165F15E522A}"/>
                </a:ext>
              </a:extLst>
            </p:cNvPr>
            <p:cNvCxnSpPr/>
            <p:nvPr/>
          </p:nvCxnSpPr>
          <p:spPr>
            <a:xfrm flipV="1">
              <a:off x="7034213" y="2016126"/>
              <a:ext cx="636587" cy="1587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B3B47A-27A1-713A-ABC6-18D383EB817F}"/>
                </a:ext>
              </a:extLst>
            </p:cNvPr>
            <p:cNvCxnSpPr/>
            <p:nvPr/>
          </p:nvCxnSpPr>
          <p:spPr>
            <a:xfrm flipV="1">
              <a:off x="6964363" y="2112962"/>
              <a:ext cx="812800" cy="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B8F1D40-D296-0E36-61B2-EBE355360B9E}"/>
                </a:ext>
              </a:extLst>
            </p:cNvPr>
            <p:cNvCxnSpPr/>
            <p:nvPr/>
          </p:nvCxnSpPr>
          <p:spPr>
            <a:xfrm>
              <a:off x="2854326" y="1612900"/>
              <a:ext cx="1025525" cy="1587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B33104-95B7-9D52-0DDA-919928C9EC70}"/>
                </a:ext>
              </a:extLst>
            </p:cNvPr>
            <p:cNvCxnSpPr/>
            <p:nvPr/>
          </p:nvCxnSpPr>
          <p:spPr>
            <a:xfrm>
              <a:off x="3101975" y="1516062"/>
              <a:ext cx="495300" cy="1588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3D139-DC1E-6669-62BB-6C7D7D50A69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960688" y="1323638"/>
              <a:ext cx="812800" cy="96860"/>
              <a:chOff x="2960688" y="1323975"/>
              <a:chExt cx="813233" cy="9698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5B7102B-8942-3D80-68C9-89A8844B0D6A}"/>
                  </a:ext>
                </a:extLst>
              </p:cNvPr>
              <p:cNvCxnSpPr/>
              <p:nvPr/>
            </p:nvCxnSpPr>
            <p:spPr>
              <a:xfrm>
                <a:off x="3032163" y="1419368"/>
                <a:ext cx="635338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F298F56-85EA-8E86-7FF0-1CB5259CCB35}"/>
                  </a:ext>
                </a:extLst>
              </p:cNvPr>
              <p:cNvCxnSpPr/>
              <p:nvPr/>
            </p:nvCxnSpPr>
            <p:spPr>
              <a:xfrm>
                <a:off x="2960688" y="1323975"/>
                <a:ext cx="813233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ABCE7-1886-4190-2231-E6C285B3E501}"/>
                </a:ext>
              </a:extLst>
            </p:cNvPr>
            <p:cNvCxnSpPr/>
            <p:nvPr/>
          </p:nvCxnSpPr>
          <p:spPr>
            <a:xfrm rot="10800000" flipV="1">
              <a:off x="1939925" y="319087"/>
              <a:ext cx="574675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4F4252-639B-743F-21C3-F993FE6FC79F}"/>
                </a:ext>
              </a:extLst>
            </p:cNvPr>
            <p:cNvCxnSpPr/>
            <p:nvPr/>
          </p:nvCxnSpPr>
          <p:spPr>
            <a:xfrm rot="5400000" flipH="1" flipV="1">
              <a:off x="1028700" y="1146175"/>
              <a:ext cx="5334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DDC0402-A046-C929-2E81-83AD40B11A33}"/>
                </a:ext>
              </a:extLst>
            </p:cNvPr>
            <p:cNvCxnSpPr/>
            <p:nvPr/>
          </p:nvCxnSpPr>
          <p:spPr>
            <a:xfrm flipV="1">
              <a:off x="685800" y="2022475"/>
              <a:ext cx="609600" cy="457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432774-658D-DD0C-DE37-975DFBB28050}"/>
                </a:ext>
              </a:extLst>
            </p:cNvPr>
            <p:cNvCxnSpPr/>
            <p:nvPr/>
          </p:nvCxnSpPr>
          <p:spPr>
            <a:xfrm rot="10800000">
              <a:off x="1711325" y="2071687"/>
              <a:ext cx="3048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6D6D44A-03B3-59FD-8CB1-924D3D5F86F9}"/>
                </a:ext>
              </a:extLst>
            </p:cNvPr>
            <p:cNvCxnSpPr/>
            <p:nvPr/>
          </p:nvCxnSpPr>
          <p:spPr>
            <a:xfrm flipV="1">
              <a:off x="3330575" y="3517900"/>
              <a:ext cx="495300" cy="1587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3D551E-A7ED-6F11-B5DA-14BAC4D134F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082926" y="3228182"/>
              <a:ext cx="1025525" cy="193720"/>
              <a:chOff x="3082926" y="3228976"/>
              <a:chExt cx="1025380" cy="193964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6D43C8D-4F6B-CC0F-2B10-B8CF43B9A19A}"/>
                  </a:ext>
                </a:extLst>
              </p:cNvPr>
              <p:cNvCxnSpPr/>
              <p:nvPr/>
            </p:nvCxnSpPr>
            <p:spPr>
              <a:xfrm>
                <a:off x="3259114" y="3324368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A5B8458-0BAC-EB78-A880-F328D0C1B5B4}"/>
                  </a:ext>
                </a:extLst>
              </p:cNvPr>
              <p:cNvCxnSpPr/>
              <p:nvPr/>
            </p:nvCxnSpPr>
            <p:spPr>
              <a:xfrm flipV="1">
                <a:off x="3082926" y="3421351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6EC03CA-A694-19C8-85D0-5E182152D184}"/>
                  </a:ext>
                </a:extLst>
              </p:cNvPr>
              <p:cNvCxnSpPr/>
              <p:nvPr/>
            </p:nvCxnSpPr>
            <p:spPr>
              <a:xfrm>
                <a:off x="3189274" y="3228976"/>
                <a:ext cx="812685" cy="1590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2D549D-6FD6-920D-6FD9-36115C5A5DEB}"/>
                </a:ext>
              </a:extLst>
            </p:cNvPr>
            <p:cNvCxnSpPr/>
            <p:nvPr/>
          </p:nvCxnSpPr>
          <p:spPr>
            <a:xfrm flipV="1">
              <a:off x="247651" y="3817938"/>
              <a:ext cx="495300" cy="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086ED47-5F0D-3A86-2D2A-D24F783F3BC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0" y="3622600"/>
              <a:ext cx="1025525" cy="98427"/>
              <a:chOff x="0" y="3622676"/>
              <a:chExt cx="1025380" cy="97993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2D255C5-65E3-8848-D765-5AA04BE6ADB8}"/>
                  </a:ext>
                </a:extLst>
              </p:cNvPr>
              <p:cNvCxnSpPr/>
              <p:nvPr/>
            </p:nvCxnSpPr>
            <p:spPr>
              <a:xfrm>
                <a:off x="176188" y="3622676"/>
                <a:ext cx="636497" cy="1581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1203DBC-6FD0-A66F-884C-1B8B53117E1D}"/>
                  </a:ext>
                </a:extLst>
              </p:cNvPr>
              <p:cNvCxnSpPr/>
              <p:nvPr/>
            </p:nvCxnSpPr>
            <p:spPr>
              <a:xfrm flipV="1">
                <a:off x="0" y="3719089"/>
                <a:ext cx="1025380" cy="158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3C200D-E97D-CC06-4A2A-4E4716B3025B}"/>
                </a:ext>
              </a:extLst>
            </p:cNvPr>
            <p:cNvCxnSpPr/>
            <p:nvPr/>
          </p:nvCxnSpPr>
          <p:spPr>
            <a:xfrm flipV="1">
              <a:off x="106363" y="3913188"/>
              <a:ext cx="812800" cy="1588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2E5553F-08B7-336E-2433-A9861663AE9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489076" y="3989974"/>
              <a:ext cx="1025525" cy="290580"/>
              <a:chOff x="1489076" y="3990975"/>
              <a:chExt cx="1025380" cy="290946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88A9DDD-1E55-37ED-715B-732A348D8A6D}"/>
                  </a:ext>
                </a:extLst>
              </p:cNvPr>
              <p:cNvCxnSpPr/>
              <p:nvPr/>
            </p:nvCxnSpPr>
            <p:spPr>
              <a:xfrm flipV="1">
                <a:off x="1736691" y="4184939"/>
                <a:ext cx="495230" cy="1589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F90D96E-A2D8-C16B-7EFB-5094C7CECB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489076" y="3990975"/>
                <a:ext cx="1025380" cy="98572"/>
                <a:chOff x="1489076" y="3990396"/>
                <a:chExt cx="1025380" cy="98572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5AEB811-C299-F7AA-1522-FAA46E44AC25}"/>
                    </a:ext>
                  </a:extLst>
                </p:cNvPr>
                <p:cNvCxnSpPr/>
                <p:nvPr/>
              </p:nvCxnSpPr>
              <p:spPr>
                <a:xfrm>
                  <a:off x="1665264" y="3990396"/>
                  <a:ext cx="636497" cy="1590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0853FFD-332C-1F60-9461-58F5F5B3E4A9}"/>
                    </a:ext>
                  </a:extLst>
                </p:cNvPr>
                <p:cNvCxnSpPr/>
                <p:nvPr/>
              </p:nvCxnSpPr>
              <p:spPr>
                <a:xfrm flipV="1">
                  <a:off x="1489076" y="4087379"/>
                  <a:ext cx="1025380" cy="1589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C59EA5B-604B-918F-A01B-A12D45AB8057}"/>
                  </a:ext>
                </a:extLst>
              </p:cNvPr>
              <p:cNvCxnSpPr/>
              <p:nvPr/>
            </p:nvCxnSpPr>
            <p:spPr>
              <a:xfrm flipV="1">
                <a:off x="1595424" y="4280332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EFFF94-7FD2-77A0-E380-DC72B126C92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683126" y="1842596"/>
              <a:ext cx="1025525" cy="290580"/>
              <a:chOff x="4683126" y="1843088"/>
              <a:chExt cx="1025380" cy="290946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65173A-9CE6-9C34-B7E8-25A97D530510}"/>
                  </a:ext>
                </a:extLst>
              </p:cNvPr>
              <p:cNvCxnSpPr/>
              <p:nvPr/>
            </p:nvCxnSpPr>
            <p:spPr>
              <a:xfrm flipV="1">
                <a:off x="4930741" y="213244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5B4D5C0-00FF-09B3-6B0E-E47B112B5D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83126" y="1843088"/>
                <a:ext cx="1025380" cy="193964"/>
                <a:chOff x="4683126" y="1843088"/>
                <a:chExt cx="1025380" cy="193964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EB9BF9CC-CFE7-8B1A-7313-EF0112F9D5A4}"/>
                    </a:ext>
                  </a:extLst>
                </p:cNvPr>
                <p:cNvCxnSpPr/>
                <p:nvPr/>
              </p:nvCxnSpPr>
              <p:spPr>
                <a:xfrm>
                  <a:off x="4859314" y="1938480"/>
                  <a:ext cx="636497" cy="1589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315C263-CA28-CF8A-A178-5E0E24246DEF}"/>
                    </a:ext>
                  </a:extLst>
                </p:cNvPr>
                <p:cNvCxnSpPr/>
                <p:nvPr/>
              </p:nvCxnSpPr>
              <p:spPr>
                <a:xfrm flipV="1">
                  <a:off x="4683126" y="2035462"/>
                  <a:ext cx="1025380" cy="1590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822D6632-1DF7-8DCB-D522-A73983A0E203}"/>
                    </a:ext>
                  </a:extLst>
                </p:cNvPr>
                <p:cNvCxnSpPr/>
                <p:nvPr/>
              </p:nvCxnSpPr>
              <p:spPr>
                <a:xfrm>
                  <a:off x="4789474" y="1843088"/>
                  <a:ext cx="812685" cy="1589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BE54CDE-6015-FB72-B7CE-3F79A20AB819}"/>
                </a:ext>
              </a:extLst>
            </p:cNvPr>
            <p:cNvCxnSpPr/>
            <p:nvPr/>
          </p:nvCxnSpPr>
          <p:spPr>
            <a:xfrm flipV="1">
              <a:off x="5943600" y="3962400"/>
              <a:ext cx="1025525" cy="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B03290-4C93-79D7-B048-D4338BB910F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6049963" y="3670991"/>
              <a:ext cx="812800" cy="193720"/>
              <a:chOff x="6049963" y="3671888"/>
              <a:chExt cx="813233" cy="193964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F2149EF-C563-2A57-9053-DF09065738E6}"/>
                  </a:ext>
                </a:extLst>
              </p:cNvPr>
              <p:cNvCxnSpPr/>
              <p:nvPr/>
            </p:nvCxnSpPr>
            <p:spPr>
              <a:xfrm>
                <a:off x="6191325" y="3767280"/>
                <a:ext cx="495564" cy="1589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263686E-2015-A807-C9A7-C8CF921C3EB8}"/>
                  </a:ext>
                </a:extLst>
              </p:cNvPr>
              <p:cNvCxnSpPr/>
              <p:nvPr/>
            </p:nvCxnSpPr>
            <p:spPr>
              <a:xfrm>
                <a:off x="6121438" y="3864262"/>
                <a:ext cx="635338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E674FE1-B15B-D889-106A-D17B56CE4B9F}"/>
                  </a:ext>
                </a:extLst>
              </p:cNvPr>
              <p:cNvCxnSpPr/>
              <p:nvPr/>
            </p:nvCxnSpPr>
            <p:spPr>
              <a:xfrm>
                <a:off x="6049963" y="3671888"/>
                <a:ext cx="813233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B773B1F-46DC-AF98-D69D-E13A060D1D1C}"/>
                </a:ext>
              </a:extLst>
            </p:cNvPr>
            <p:cNvCxnSpPr/>
            <p:nvPr/>
          </p:nvCxnSpPr>
          <p:spPr>
            <a:xfrm rot="5400000" flipH="1" flipV="1">
              <a:off x="415132" y="3291682"/>
              <a:ext cx="304800" cy="158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2D89730-D2DF-0E65-2845-0529637CFAB6}"/>
                </a:ext>
              </a:extLst>
            </p:cNvPr>
            <p:cNvCxnSpPr/>
            <p:nvPr/>
          </p:nvCxnSpPr>
          <p:spPr>
            <a:xfrm rot="10800000">
              <a:off x="1101725" y="3748087"/>
              <a:ext cx="3810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4F73DA1-0FF9-9566-25B3-D7B58904F29C}"/>
                </a:ext>
              </a:extLst>
            </p:cNvPr>
            <p:cNvCxnSpPr/>
            <p:nvPr/>
          </p:nvCxnSpPr>
          <p:spPr>
            <a:xfrm rot="10800000" flipV="1">
              <a:off x="2549525" y="3824287"/>
              <a:ext cx="29718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2301C6-01C9-0337-7A9B-00E45E9C751F}"/>
                </a:ext>
              </a:extLst>
            </p:cNvPr>
            <p:cNvCxnSpPr/>
            <p:nvPr/>
          </p:nvCxnSpPr>
          <p:spPr>
            <a:xfrm rot="10800000">
              <a:off x="2930525" y="2833687"/>
              <a:ext cx="3048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F85696-DAD3-0B46-0FB0-C0CA8A3293A7}"/>
                </a:ext>
              </a:extLst>
            </p:cNvPr>
            <p:cNvCxnSpPr/>
            <p:nvPr/>
          </p:nvCxnSpPr>
          <p:spPr>
            <a:xfrm rot="10800000" flipV="1">
              <a:off x="3692525" y="2300287"/>
              <a:ext cx="914400" cy="685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CD5216-1E47-2A5A-AEB6-39B7DFCACD67}"/>
                </a:ext>
              </a:extLst>
            </p:cNvPr>
            <p:cNvCxnSpPr/>
            <p:nvPr/>
          </p:nvCxnSpPr>
          <p:spPr>
            <a:xfrm>
              <a:off x="4038600" y="1385887"/>
              <a:ext cx="762000" cy="304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78491B1-1EAC-A084-0C4B-BBA68E8A7BEF}"/>
                </a:ext>
              </a:extLst>
            </p:cNvPr>
            <p:cNvCxnSpPr/>
            <p:nvPr/>
          </p:nvCxnSpPr>
          <p:spPr>
            <a:xfrm rot="5400000">
              <a:off x="3120232" y="815182"/>
              <a:ext cx="533400" cy="158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0AF25BB-F593-0EF0-AD38-B5C80A4D3F23}"/>
                </a:ext>
              </a:extLst>
            </p:cNvPr>
            <p:cNvCxnSpPr/>
            <p:nvPr/>
          </p:nvCxnSpPr>
          <p:spPr>
            <a:xfrm>
              <a:off x="5087938" y="3040062"/>
              <a:ext cx="636587" cy="1588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83E9F2-CE53-AE32-ACF2-1D3CD6D4FC22}"/>
                </a:ext>
              </a:extLst>
            </p:cNvPr>
            <p:cNvCxnSpPr/>
            <p:nvPr/>
          </p:nvCxnSpPr>
          <p:spPr>
            <a:xfrm flipV="1">
              <a:off x="4911726" y="3136900"/>
              <a:ext cx="1025525" cy="1587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A8CBDAE-9631-B9DA-2784-98BDEDBEAD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5018088" y="2848065"/>
              <a:ext cx="812800" cy="96834"/>
              <a:chOff x="5018088" y="2847975"/>
              <a:chExt cx="813233" cy="97993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A6ED5D1-AFD5-6919-A25D-78207EC092A2}"/>
                  </a:ext>
                </a:extLst>
              </p:cNvPr>
              <p:cNvCxnSpPr/>
              <p:nvPr/>
            </p:nvCxnSpPr>
            <p:spPr>
              <a:xfrm>
                <a:off x="5159450" y="2847975"/>
                <a:ext cx="495564" cy="1606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C76EB85-4824-F2CD-9327-56EB5B2C1F45}"/>
                  </a:ext>
                </a:extLst>
              </p:cNvPr>
              <p:cNvCxnSpPr/>
              <p:nvPr/>
            </p:nvCxnSpPr>
            <p:spPr>
              <a:xfrm>
                <a:off x="5018088" y="2944362"/>
                <a:ext cx="813233" cy="1606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4E2748E-59D0-23FC-C87F-45B0344F54FA}"/>
                </a:ext>
              </a:extLst>
            </p:cNvPr>
            <p:cNvCxnSpPr/>
            <p:nvPr/>
          </p:nvCxnSpPr>
          <p:spPr>
            <a:xfrm rot="10800000">
              <a:off x="4149725" y="471487"/>
              <a:ext cx="2438400" cy="1371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68894FA-6A4C-5899-3829-6194CA396700}"/>
                </a:ext>
              </a:extLst>
            </p:cNvPr>
            <p:cNvCxnSpPr/>
            <p:nvPr/>
          </p:nvCxnSpPr>
          <p:spPr>
            <a:xfrm rot="16200000" flipH="1">
              <a:off x="5102225" y="2414587"/>
              <a:ext cx="4572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947429-1690-B625-ADC0-EEB6EC468A00}"/>
                </a:ext>
              </a:extLst>
            </p:cNvPr>
            <p:cNvCxnSpPr/>
            <p:nvPr/>
          </p:nvCxnSpPr>
          <p:spPr>
            <a:xfrm>
              <a:off x="5597525" y="3290887"/>
              <a:ext cx="609600" cy="228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8422AF-773C-DDCC-6555-3E25760F3A1A}"/>
                </a:ext>
              </a:extLst>
            </p:cNvPr>
            <p:cNvCxnSpPr/>
            <p:nvPr/>
          </p:nvCxnSpPr>
          <p:spPr>
            <a:xfrm rot="5400000" flipH="1" flipV="1">
              <a:off x="6397625" y="2566987"/>
              <a:ext cx="1066800" cy="8382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154">
              <a:extLst>
                <a:ext uri="{FF2B5EF4-FFF2-40B4-BE49-F238E27FC236}">
                  <a16:creationId xmlns:a16="http://schemas.microsoft.com/office/drawing/2014/main" id="{8B3ACC05-6597-991E-B22A-463DAA3F6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776231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TextBox 154">
              <a:extLst>
                <a:ext uri="{FF2B5EF4-FFF2-40B4-BE49-F238E27FC236}">
                  <a16:creationId xmlns:a16="http://schemas.microsoft.com/office/drawing/2014/main" id="{5088FB62-4E3A-948D-5DBC-42D9D39BA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2860465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8" name="TextBox 154">
              <a:extLst>
                <a:ext uri="{FF2B5EF4-FFF2-40B4-BE49-F238E27FC236}">
                  <a16:creationId xmlns:a16="http://schemas.microsoft.com/office/drawing/2014/main" id="{E4BA7313-E9CD-C15D-A4BB-E5DB3ACB2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2300118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4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TextBox 154">
              <a:extLst>
                <a:ext uri="{FF2B5EF4-FFF2-40B4-BE49-F238E27FC236}">
                  <a16:creationId xmlns:a16="http://schemas.microsoft.com/office/drawing/2014/main" id="{725ACCBB-CA37-B6D4-F16C-9662E4C94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1184188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TextBox 154">
              <a:extLst>
                <a:ext uri="{FF2B5EF4-FFF2-40B4-BE49-F238E27FC236}">
                  <a16:creationId xmlns:a16="http://schemas.microsoft.com/office/drawing/2014/main" id="{E4654C4A-86F0-5879-4AAF-91FB73194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900199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TextBox 154">
              <a:extLst>
                <a:ext uri="{FF2B5EF4-FFF2-40B4-BE49-F238E27FC236}">
                  <a16:creationId xmlns:a16="http://schemas.microsoft.com/office/drawing/2014/main" id="{4FAD1799-E14A-496B-F56B-4EB62C590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2300118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TextBox 154">
              <a:extLst>
                <a:ext uri="{FF2B5EF4-FFF2-40B4-BE49-F238E27FC236}">
                  <a16:creationId xmlns:a16="http://schemas.microsoft.com/office/drawing/2014/main" id="{A7A3DD3A-6A2F-05D8-6EBA-CF6484940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3104921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3" name="TextBox 154">
              <a:extLst>
                <a:ext uri="{FF2B5EF4-FFF2-40B4-BE49-F238E27FC236}">
                  <a16:creationId xmlns:a16="http://schemas.microsoft.com/office/drawing/2014/main" id="{37591B29-E806-11BB-E7DE-322B8BE6A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928619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TextBox 154">
              <a:extLst>
                <a:ext uri="{FF2B5EF4-FFF2-40B4-BE49-F238E27FC236}">
                  <a16:creationId xmlns:a16="http://schemas.microsoft.com/office/drawing/2014/main" id="{FB89F0F5-861F-8A06-FBEF-28450C64B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395259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4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TextBox 154">
              <a:extLst>
                <a:ext uri="{FF2B5EF4-FFF2-40B4-BE49-F238E27FC236}">
                  <a16:creationId xmlns:a16="http://schemas.microsoft.com/office/drawing/2014/main" id="{B3020277-839F-23A2-B671-F0AE2CD7C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2147729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6" name="TextBox 154">
              <a:extLst>
                <a:ext uri="{FF2B5EF4-FFF2-40B4-BE49-F238E27FC236}">
                  <a16:creationId xmlns:a16="http://schemas.microsoft.com/office/drawing/2014/main" id="{D68704CF-228C-1D63-62DD-D6FA75AAE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1842952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4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7" name="TextBox 154">
              <a:extLst>
                <a:ext uri="{FF2B5EF4-FFF2-40B4-BE49-F238E27FC236}">
                  <a16:creationId xmlns:a16="http://schemas.microsoft.com/office/drawing/2014/main" id="{0E843972-3FCD-7E29-579C-B8D0FA483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0" y="2833478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8" name="TextBox 154">
              <a:extLst>
                <a:ext uri="{FF2B5EF4-FFF2-40B4-BE49-F238E27FC236}">
                  <a16:creationId xmlns:a16="http://schemas.microsoft.com/office/drawing/2014/main" id="{E6E7C966-E0E3-03DB-ED63-D3A9F9DC2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3443034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4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9" name="TextBox 154">
              <a:extLst>
                <a:ext uri="{FF2B5EF4-FFF2-40B4-BE49-F238E27FC236}">
                  <a16:creationId xmlns:a16="http://schemas.microsoft.com/office/drawing/2014/main" id="{146F3FF1-8802-3721-C565-A68E1C3E4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700036"/>
              <a:ext cx="305430" cy="28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noAutofit/>
            </a:bodyPr>
            <a:lstStyle/>
            <a:p>
              <a:pPr marL="0" marR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49373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70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شبه‌کد جستجوی درختی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EB7C9-60B4-AAAC-E0E1-B968CD2F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" y="2100814"/>
            <a:ext cx="11283507" cy="316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66032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71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شبه‌کد جستجوی گرافی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FDF0A-99B1-D6A3-CA93-F45779C1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7" y="1852488"/>
            <a:ext cx="11423606" cy="40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52349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72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گرافی </a:t>
            </a:r>
            <a:r>
              <a:rPr lang="en-US" dirty="0"/>
              <a:t>A*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12D6-5CA7-4260-B0F1-BC748C00C566}"/>
              </a:ext>
            </a:extLst>
          </p:cNvPr>
          <p:cNvSpPr txBox="1"/>
          <p:nvPr/>
        </p:nvSpPr>
        <p:spPr>
          <a:xfrm>
            <a:off x="443345" y="1313036"/>
            <a:ext cx="11082699" cy="21159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آنچه را که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A* </a:t>
            </a:r>
            <a:r>
              <a:rPr lang="fa-IR" dirty="0">
                <a:solidFill>
                  <a:schemeClr val="accent5">
                    <a:lumMod val="75000"/>
                  </a:schemeClr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انجام می‌دهد در نظر بگیرید: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 err="1">
                <a:latin typeface="Vazir" panose="020B0603030804020204" pitchFamily="34" charset="-78"/>
                <a:cs typeface="Vazir" panose="020B0603030804020204" pitchFamily="34" charset="-78"/>
              </a:rPr>
              <a:t>گره‌ها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را با افزایش مقدار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f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کل بسط می‌دهد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یادآوری: 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ایده اثبات: هدف(های) بهینه کمترین مقدار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f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را دارند، بنابراین ابتدا باید بسط داده شود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ED4AF-6385-6282-40B1-AB82F72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14" y="2492112"/>
            <a:ext cx="4158615" cy="371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C5402-1DE8-E279-867F-4A33B04F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1"/>
          <a:stretch/>
        </p:blipFill>
        <p:spPr>
          <a:xfrm>
            <a:off x="6516061" y="3531498"/>
            <a:ext cx="3207069" cy="3001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A073B-0196-5E1C-5EE9-6304FC37F609}"/>
              </a:ext>
            </a:extLst>
          </p:cNvPr>
          <p:cNvSpPr txBox="1"/>
          <p:nvPr/>
        </p:nvSpPr>
        <p:spPr>
          <a:xfrm>
            <a:off x="1208315" y="4783062"/>
            <a:ext cx="44676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این استدلال اشکالی دارد.</a:t>
            </a:r>
            <a:b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fa-IR" sz="1800" dirty="0">
                <a:latin typeface="Vazir" panose="020B0603030804020204" pitchFamily="34" charset="-78"/>
                <a:cs typeface="Vazir" panose="020B0603030804020204" pitchFamily="34" charset="-78"/>
              </a:rPr>
              <a:t> آیا آن چیزی که فرض کرده ایم صحیح است؟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4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BE808D-5F1A-9AD1-8375-E0869668F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3327171"/>
            <a:ext cx="3807593" cy="329707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73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بهینه بودن جستجوی گرافی </a:t>
            </a:r>
            <a:r>
              <a:rPr lang="en-US" dirty="0"/>
              <a:t>A*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746D8-520D-FFEA-3F9B-5588A26F588B}"/>
              </a:ext>
            </a:extLst>
          </p:cNvPr>
          <p:cNvSpPr txBox="1"/>
          <p:nvPr/>
        </p:nvSpPr>
        <p:spPr>
          <a:xfrm>
            <a:off x="3087757" y="1339592"/>
            <a:ext cx="84382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اثبات: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مشکل احتمالی جدید: یک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ای در مسیر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G* 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زمانی که به آن نیاز داریم در صف قرار ندارد، زیرا یک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n’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بدتر برای همان حالت پیشتر از صف خارج شده و بسط ‌یافته است. (فاجعه!)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بالاترین چنین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ای را در درخت در نظر بگیرید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فرض کنید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p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از اجداد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باشد که هنگامی که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n’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از صف خارج شد، در صف قرار داشته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f(p) &lt;f(n)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به دلیل سازگاری 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f(n) &lt; f(n’)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زیرا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n’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غیربهینه است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p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باید قبل از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n’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بسط یافته باشد</a:t>
            </a:r>
          </a:p>
          <a:p>
            <a:pPr marL="742950" lvl="1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تناقض!</a:t>
            </a:r>
          </a:p>
        </p:txBody>
      </p:sp>
    </p:spTree>
    <p:extLst>
      <p:ext uri="{BB962C8B-B14F-4D97-AF65-F5344CB8AC3E}">
        <p14:creationId xmlns:p14="http://schemas.microsoft.com/office/powerpoint/2010/main" val="17458914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8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جستجوی درختی متداول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1A185-B09A-5246-E0C7-C428DEC8B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45" y="1169505"/>
            <a:ext cx="7500407" cy="2509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41442F-E25B-EB39-2B2B-3349E8E0BEA3}"/>
              </a:ext>
            </a:extLst>
          </p:cNvPr>
          <p:cNvGrpSpPr/>
          <p:nvPr/>
        </p:nvGrpSpPr>
        <p:grpSpPr>
          <a:xfrm>
            <a:off x="1198888" y="4089523"/>
            <a:ext cx="9794223" cy="2266827"/>
            <a:chOff x="0" y="0"/>
            <a:chExt cx="10242789" cy="2895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14248D-6C58-A93B-3381-5744DEFA098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81400" y="808037"/>
              <a:ext cx="4419600" cy="2087563"/>
              <a:chOff x="3581400" y="808037"/>
              <a:chExt cx="4419600" cy="208710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DF37580-FE65-94A1-1199-704878458D9A}"/>
                  </a:ext>
                </a:extLst>
              </p:cNvPr>
              <p:cNvSpPr/>
              <p:nvPr/>
            </p:nvSpPr>
            <p:spPr>
              <a:xfrm>
                <a:off x="3886200" y="808037"/>
                <a:ext cx="3048000" cy="11427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1" name="Rounded Rectangle 1073741955">
                <a:extLst>
                  <a:ext uri="{FF2B5EF4-FFF2-40B4-BE49-F238E27FC236}">
                    <a16:creationId xmlns:a16="http://schemas.microsoft.com/office/drawing/2014/main" id="{7289F3C3-3B97-0CD9-B254-73B90D70731B}"/>
                  </a:ext>
                </a:extLst>
              </p:cNvPr>
              <p:cNvSpPr/>
              <p:nvPr/>
            </p:nvSpPr>
            <p:spPr>
              <a:xfrm>
                <a:off x="3581400" y="1874604"/>
                <a:ext cx="2819400" cy="838017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23DD7AC-91E7-F1B3-5697-5ABBD619741E}"/>
                  </a:ext>
                </a:extLst>
              </p:cNvPr>
              <p:cNvSpPr/>
              <p:nvPr/>
            </p:nvSpPr>
            <p:spPr>
              <a:xfrm>
                <a:off x="6248400" y="1904759"/>
                <a:ext cx="1752600" cy="99038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DE74BE8-F51D-C877-FCD7-E7E99CD81956}"/>
                  </a:ext>
                </a:extLst>
              </p:cNvPr>
              <p:cNvCxnSpPr/>
              <p:nvPr/>
            </p:nvCxnSpPr>
            <p:spPr>
              <a:xfrm rot="5400000" flipH="1" flipV="1">
                <a:off x="6210392" y="1074596"/>
                <a:ext cx="838017" cy="76200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B3BE5A5-CD58-3E87-4A87-384CBF98086C}"/>
                  </a:ext>
                </a:extLst>
              </p:cNvPr>
              <p:cNvCxnSpPr/>
              <p:nvPr/>
            </p:nvCxnSpPr>
            <p:spPr>
              <a:xfrm rot="5400000" flipH="1" flipV="1">
                <a:off x="6210392" y="1912612"/>
                <a:ext cx="838017" cy="762000"/>
              </a:xfrm>
              <a:prstGeom prst="line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568A41-05C3-DC1F-BC74-1B3D97821852}"/>
                </a:ext>
              </a:extLst>
            </p:cNvPr>
            <p:cNvGrpSpPr/>
            <p:nvPr/>
          </p:nvGrpSpPr>
          <p:grpSpPr>
            <a:xfrm>
              <a:off x="0" y="0"/>
              <a:ext cx="10242789" cy="2849564"/>
              <a:chOff x="0" y="0"/>
              <a:chExt cx="10242789" cy="284956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9207C90-19B9-2CBA-1C52-5DF55AF4DA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62001"/>
                <a:ext cx="5029200" cy="2087563"/>
                <a:chOff x="0" y="762001"/>
                <a:chExt cx="5029200" cy="2087106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E9BA5E7-E9D5-9C41-564E-10105D1B428F}"/>
                    </a:ext>
                  </a:extLst>
                </p:cNvPr>
                <p:cNvSpPr/>
                <p:nvPr/>
              </p:nvSpPr>
              <p:spPr>
                <a:xfrm>
                  <a:off x="304800" y="762001"/>
                  <a:ext cx="3048000" cy="114275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66" name="Rounded Rectangle 1073741967">
                  <a:extLst>
                    <a:ext uri="{FF2B5EF4-FFF2-40B4-BE49-F238E27FC236}">
                      <a16:creationId xmlns:a16="http://schemas.microsoft.com/office/drawing/2014/main" id="{BAF1BCAB-BC0D-3785-5129-F8B50905230F}"/>
                    </a:ext>
                  </a:extLst>
                </p:cNvPr>
                <p:cNvSpPr/>
                <p:nvPr/>
              </p:nvSpPr>
              <p:spPr>
                <a:xfrm>
                  <a:off x="0" y="1828567"/>
                  <a:ext cx="2819400" cy="83801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9A26A46-D7F6-D15A-8E37-446869C68A85}"/>
                    </a:ext>
                  </a:extLst>
                </p:cNvPr>
                <p:cNvSpPr/>
                <p:nvPr/>
              </p:nvSpPr>
              <p:spPr>
                <a:xfrm>
                  <a:off x="2667000" y="1858724"/>
                  <a:ext cx="2362200" cy="990383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3FDE9EE-55D6-194F-9F41-7673F32D1FAA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628992" y="1028559"/>
                  <a:ext cx="838017" cy="762000"/>
                </a:xfrm>
                <a:prstGeom prst="line">
                  <a:avLst/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8BE80632-69A2-3FF3-0035-E40CB3E4B020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628992" y="1866576"/>
                  <a:ext cx="838017" cy="762000"/>
                </a:xfrm>
                <a:prstGeom prst="line">
                  <a:avLst/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3D315AF-27DB-100A-55B4-043D01ECB124}"/>
                  </a:ext>
                </a:extLst>
              </p:cNvPr>
              <p:cNvGrpSpPr/>
              <p:nvPr/>
            </p:nvGrpSpPr>
            <p:grpSpPr>
              <a:xfrm>
                <a:off x="152400" y="0"/>
                <a:ext cx="10090389" cy="2438400"/>
                <a:chOff x="152400" y="0"/>
                <a:chExt cx="10090389" cy="2438400"/>
              </a:xfrm>
            </p:grpSpPr>
            <p:sp>
              <p:nvSpPr>
                <p:cNvPr id="10" name="Rounded Rectangle 1073741972">
                  <a:extLst>
                    <a:ext uri="{FF2B5EF4-FFF2-40B4-BE49-F238E27FC236}">
                      <a16:creationId xmlns:a16="http://schemas.microsoft.com/office/drawing/2014/main" id="{DA818C1D-C4B9-71A6-55E5-ADBE32AE90B6}"/>
                    </a:ext>
                  </a:extLst>
                </p:cNvPr>
                <p:cNvSpPr/>
                <p:nvPr/>
              </p:nvSpPr>
              <p:spPr>
                <a:xfrm>
                  <a:off x="533400" y="990600"/>
                  <a:ext cx="6858000" cy="838200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1438" tIns="45719" rIns="91438" bIns="45719" anchor="ctr"/>
                <a:lstStyle/>
                <a:p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9D761F6-89E3-6665-EDDF-6666B9CACB25}"/>
                    </a:ext>
                  </a:extLst>
                </p:cNvPr>
                <p:cNvCxnSpPr/>
                <p:nvPr/>
              </p:nvCxnSpPr>
              <p:spPr>
                <a:xfrm flipV="1">
                  <a:off x="3752851" y="554039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8473ACBF-C65C-CC1E-3771-DCC5DD0D9844}"/>
                    </a:ext>
                  </a:extLst>
                </p:cNvPr>
                <p:cNvCxnSpPr/>
                <p:nvPr/>
              </p:nvCxnSpPr>
              <p:spPr>
                <a:xfrm flipV="1">
                  <a:off x="3681413" y="650875"/>
                  <a:ext cx="636587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56CCAF3-7657-E2E0-1288-BC556CC4BE0A}"/>
                    </a:ext>
                  </a:extLst>
                </p:cNvPr>
                <p:cNvCxnSpPr/>
                <p:nvPr/>
              </p:nvCxnSpPr>
              <p:spPr>
                <a:xfrm flipV="1">
                  <a:off x="3505200" y="457201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EF3DE66-9F2C-4A32-65E6-A39AD30B4272}"/>
                    </a:ext>
                  </a:extLst>
                </p:cNvPr>
                <p:cNvCxnSpPr/>
                <p:nvPr/>
              </p:nvCxnSpPr>
              <p:spPr>
                <a:xfrm flipV="1">
                  <a:off x="3611563" y="747713"/>
                  <a:ext cx="812800" cy="0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C2DD625-838E-D672-86ED-0918CC3A01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588" y="1268780"/>
                  <a:ext cx="6272206" cy="331883"/>
                  <a:chOff x="890589" y="1268413"/>
                  <a:chExt cx="6272789" cy="332510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9F0627B8-F6DA-2CA2-8977-3EB9520737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6817" y="1462510"/>
                    <a:ext cx="636647" cy="1590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AEE580C-684D-0854-1CA6-0AB499DADB2B}"/>
                      </a:ext>
                    </a:extLst>
                  </p:cNvPr>
                  <p:cNvCxnSpPr/>
                  <p:nvPr/>
                </p:nvCxnSpPr>
                <p:spPr>
                  <a:xfrm>
                    <a:off x="1138262" y="1268413"/>
                    <a:ext cx="495346" cy="1590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21C41628-0563-05F6-3FB7-443CD5EC510E}"/>
                      </a:ext>
                    </a:extLst>
                  </p:cNvPr>
                  <p:cNvCxnSpPr/>
                  <p:nvPr/>
                </p:nvCxnSpPr>
                <p:spPr>
                  <a:xfrm>
                    <a:off x="890589" y="1365461"/>
                    <a:ext cx="1025619" cy="1591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F4A2D20F-FDD4-55F0-0B4B-FD33D1D32C8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6961" y="1557968"/>
                    <a:ext cx="812875" cy="1590"/>
                  </a:xfrm>
                  <a:prstGeom prst="line">
                    <a:avLst/>
                  </a:prstGeom>
                  <a:ln w="38100">
                    <a:solidFill>
                      <a:srgbClr val="99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EDC5BFA0-C1E1-3DDD-B94A-C225DE6B8ADA}"/>
                      </a:ext>
                    </a:extLst>
                  </p:cNvPr>
                  <p:cNvCxnSpPr/>
                  <p:nvPr/>
                </p:nvCxnSpPr>
                <p:spPr>
                  <a:xfrm>
                    <a:off x="3718186" y="1406826"/>
                    <a:ext cx="495346" cy="1591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DD9DDB8E-15EF-6A2E-D1B5-CCBC4F27C2E9}"/>
                      </a:ext>
                    </a:extLst>
                  </p:cNvPr>
                  <p:cNvCxnSpPr/>
                  <p:nvPr/>
                </p:nvCxnSpPr>
                <p:spPr>
                  <a:xfrm>
                    <a:off x="3648330" y="1309778"/>
                    <a:ext cx="636647" cy="1590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EC459A91-F4A2-FF4F-4E83-2BE43D0FFB46}"/>
                      </a:ext>
                    </a:extLst>
                  </p:cNvPr>
                  <p:cNvCxnSpPr/>
                  <p:nvPr/>
                </p:nvCxnSpPr>
                <p:spPr>
                  <a:xfrm>
                    <a:off x="3470513" y="1503875"/>
                    <a:ext cx="1025619" cy="1590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07600B6-9EE1-DD90-DFCD-CB0EFCD257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576886" y="1599333"/>
                    <a:ext cx="812875" cy="1590"/>
                  </a:xfrm>
                  <a:prstGeom prst="line">
                    <a:avLst/>
                  </a:prstGeom>
                  <a:ln w="38100">
                    <a:solidFill>
                      <a:srgbClr val="99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AAB920A-71AD-BCD1-1BF2-6EE115F22F72}"/>
                      </a:ext>
                    </a:extLst>
                  </p:cNvPr>
                  <p:cNvCxnSpPr/>
                  <p:nvPr/>
                </p:nvCxnSpPr>
                <p:spPr>
                  <a:xfrm>
                    <a:off x="6137759" y="1599333"/>
                    <a:ext cx="1025619" cy="1590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E8E1244-08FF-DC31-6C71-ED26B8048C3E}"/>
                      </a:ext>
                    </a:extLst>
                  </p:cNvPr>
                  <p:cNvCxnSpPr/>
                  <p:nvPr/>
                </p:nvCxnSpPr>
                <p:spPr>
                  <a:xfrm>
                    <a:off x="6385431" y="1502284"/>
                    <a:ext cx="495346" cy="1591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B87EE378-ABBE-6D3B-1693-1C038AACB6BF}"/>
                      </a:ext>
                    </a:extLst>
                  </p:cNvPr>
                  <p:cNvCxnSpPr/>
                  <p:nvPr/>
                </p:nvCxnSpPr>
                <p:spPr>
                  <a:xfrm>
                    <a:off x="6315575" y="1405236"/>
                    <a:ext cx="635058" cy="1590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0C3FDC17-32D1-88C5-4CDA-08BC5579B5DE}"/>
                      </a:ext>
                    </a:extLst>
                  </p:cNvPr>
                  <p:cNvCxnSpPr/>
                  <p:nvPr/>
                </p:nvCxnSpPr>
                <p:spPr>
                  <a:xfrm>
                    <a:off x="6244131" y="1309778"/>
                    <a:ext cx="812875" cy="1590"/>
                  </a:xfrm>
                  <a:prstGeom prst="line">
                    <a:avLst/>
                  </a:prstGeom>
                  <a:ln w="38100">
                    <a:solidFill>
                      <a:srgbClr val="99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Rounded Rectangle 1073741990">
                  <a:extLst>
                    <a:ext uri="{FF2B5EF4-FFF2-40B4-BE49-F238E27FC236}">
                      <a16:creationId xmlns:a16="http://schemas.microsoft.com/office/drawing/2014/main" id="{49377913-0681-ABBC-BF30-8CC058FE7544}"/>
                    </a:ext>
                  </a:extLst>
                </p:cNvPr>
                <p:cNvSpPr/>
                <p:nvPr/>
              </p:nvSpPr>
              <p:spPr>
                <a:xfrm>
                  <a:off x="3200400" y="304800"/>
                  <a:ext cx="1600200" cy="609600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1438" tIns="45719" rIns="91438" bIns="45719" anchor="ctr"/>
                <a:lstStyle/>
                <a:p>
                  <a:endParaRPr lang="en-US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F871FAE-9587-D3A6-C101-FBEC9D1B96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1000" y="0"/>
                  <a:ext cx="7162800" cy="762000"/>
                  <a:chOff x="381000" y="0"/>
                  <a:chExt cx="7162800" cy="762000"/>
                </a:xfrm>
              </p:grpSpPr>
              <p:sp>
                <p:nvSpPr>
                  <p:cNvPr id="51" name="Rounded Rectangular Callout 1073741992">
                    <a:extLst>
                      <a:ext uri="{FF2B5EF4-FFF2-40B4-BE49-F238E27FC236}">
                        <a16:creationId xmlns:a16="http://schemas.microsoft.com/office/drawing/2014/main" id="{A8C8B3D7-CDF3-E567-0F31-A85982AF8205}"/>
                      </a:ext>
                    </a:extLst>
                  </p:cNvPr>
                  <p:cNvSpPr/>
                  <p:nvPr/>
                </p:nvSpPr>
                <p:spPr>
                  <a:xfrm>
                    <a:off x="381000" y="0"/>
                    <a:ext cx="2233613" cy="762000"/>
                  </a:xfrm>
                  <a:prstGeom prst="wedgeRoundRectCallout">
                    <a:avLst>
                      <a:gd name="adj1" fmla="val 43579"/>
                      <a:gd name="adj2" fmla="val 70521"/>
                      <a:gd name="adj3" fmla="val 16667"/>
                    </a:avLst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algn="ctr" fontAlgn="base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ar-SA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  <a:t>عمل: برگرداندن دوتای بالا</a:t>
                    </a:r>
                    <a:br>
                      <a:rPr lang="en-US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</a:br>
                    <a:r>
                      <a:rPr lang="ar-SA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  <a:t>هزینه: 2</a:t>
                    </a:r>
                    <a:endParaRPr lang="en-US" sz="2400" dirty="0">
                      <a:effectLst/>
                      <a:latin typeface="Vazir" panose="020B0603030804020204" pitchFamily="34" charset="-78"/>
                      <a:ea typeface="Times New Roman" panose="02020603050405020304" pitchFamily="18" charset="0"/>
                      <a:cs typeface="Vazir" panose="020B0603030804020204" pitchFamily="34" charset="-78"/>
                    </a:endParaRPr>
                  </a:p>
                </p:txBody>
              </p:sp>
              <p:sp>
                <p:nvSpPr>
                  <p:cNvPr id="52" name="Rounded Rectangular Callout 1073741993">
                    <a:extLst>
                      <a:ext uri="{FF2B5EF4-FFF2-40B4-BE49-F238E27FC236}">
                        <a16:creationId xmlns:a16="http://schemas.microsoft.com/office/drawing/2014/main" id="{BEEF7A10-A1DD-6578-AF83-910FA8389EA3}"/>
                      </a:ext>
                    </a:extLst>
                  </p:cNvPr>
                  <p:cNvSpPr/>
                  <p:nvPr/>
                </p:nvSpPr>
                <p:spPr>
                  <a:xfrm>
                    <a:off x="5410200" y="0"/>
                    <a:ext cx="2133600" cy="762000"/>
                  </a:xfrm>
                  <a:prstGeom prst="wedgeRoundRectCallout">
                    <a:avLst>
                      <a:gd name="adj1" fmla="val -40244"/>
                      <a:gd name="adj2" fmla="val 72286"/>
                      <a:gd name="adj3" fmla="val 16667"/>
                    </a:avLst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algn="ctr" fontAlgn="base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ar-SA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  <a:t>عمل: برگرداندن هر 4تا</a:t>
                    </a:r>
                    <a:br>
                      <a:rPr lang="en-US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</a:br>
                    <a:r>
                      <a:rPr lang="ar-SA" sz="1400" kern="1200" dirty="0">
                        <a:solidFill>
                          <a:srgbClr val="000000"/>
                        </a:solidFill>
                        <a:effectLst/>
                        <a:latin typeface="Vazir" panose="020B0603030804020204" pitchFamily="34" charset="-78"/>
                        <a:ea typeface="Times New Roman" panose="02020603050405020304" pitchFamily="18" charset="0"/>
                        <a:cs typeface="Vazir" panose="020B0603030804020204" pitchFamily="34" charset="-78"/>
                      </a:rPr>
                      <a:t>هزینه: 4</a:t>
                    </a:r>
                    <a:endParaRPr lang="en-US" sz="1400" dirty="0">
                      <a:effectLst/>
                      <a:latin typeface="Vazir" panose="020B0603030804020204" pitchFamily="34" charset="-78"/>
                      <a:ea typeface="Times New Roman" panose="02020603050405020304" pitchFamily="18" charset="0"/>
                      <a:cs typeface="Vazir" panose="020B0603030804020204" pitchFamily="34" charset="-78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B400116-E727-DAC3-7288-E3A70F8760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52600" y="762001"/>
                  <a:ext cx="4572000" cy="393700"/>
                  <a:chOff x="1752600" y="762001"/>
                  <a:chExt cx="4572000" cy="394447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D5FE2CB2-81B6-CB6E-2375-A52A677CBD7D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1752600" y="762001"/>
                    <a:ext cx="1676400" cy="38172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A6906408-AEE2-04EB-622C-70C79C3BB2E2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4648200" y="762001"/>
                    <a:ext cx="1676400" cy="38172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F83A55A5-BE24-9AC5-7657-18DB8117D869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858130" y="1002965"/>
                    <a:ext cx="305378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1D3025B-286D-DA0C-7116-BBF7B60C3A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2400" y="1676400"/>
                  <a:ext cx="2362200" cy="762000"/>
                  <a:chOff x="152400" y="1676400"/>
                  <a:chExt cx="2362200" cy="762000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E10E2B1-9BE1-544A-05F7-BC9A18D187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52400" y="2133600"/>
                    <a:ext cx="2362200" cy="304800"/>
                    <a:chOff x="152400" y="2133600"/>
                    <a:chExt cx="2362200" cy="304800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9135149C-7531-69A0-C8C0-DDEA6E8FB78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152400" y="2147888"/>
                      <a:ext cx="1025525" cy="195262"/>
                      <a:chOff x="152400" y="2146733"/>
                      <a:chExt cx="1025525" cy="195262"/>
                    </a:xfrm>
                  </p:grpSpPr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19D45FBF-30EF-56D9-154D-680E79724B5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328613" y="2340408"/>
                        <a:ext cx="636587" cy="1587"/>
                      </a:xfrm>
                      <a:prstGeom prst="line">
                        <a:avLst/>
                      </a:prstGeom>
                      <a:ln w="38100">
                        <a:solidFill>
                          <a:srgbClr val="CC66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A7A7DD54-0F92-F60B-7085-2C940B09E5E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00050" y="2146733"/>
                        <a:ext cx="495300" cy="1587"/>
                      </a:xfrm>
                      <a:prstGeom prst="line">
                        <a:avLst/>
                      </a:prstGeom>
                      <a:ln w="38100">
                        <a:solidFill>
                          <a:srgbClr val="CC99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04897D26-7BE9-9B1C-882A-161E21D9C53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52400" y="2243570"/>
                        <a:ext cx="1025525" cy="1588"/>
                      </a:xfrm>
                      <a:prstGeom prst="line">
                        <a:avLst/>
                      </a:prstGeom>
                      <a:ln w="38100">
                        <a:solidFill>
                          <a:srgbClr val="6633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75A3FC5D-D3BC-DFA8-A738-F38A8CA7983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58763" y="2436813"/>
                      <a:ext cx="812800" cy="1587"/>
                    </a:xfrm>
                    <a:prstGeom prst="line">
                      <a:avLst/>
                    </a:prstGeom>
                    <a:ln w="38100">
                      <a:solidFill>
                        <a:srgbClr val="9966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27E57617-324C-3314-70A3-81F8308AEE7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1489075" y="2133600"/>
                      <a:ext cx="1025525" cy="290513"/>
                      <a:chOff x="1489075" y="2134033"/>
                      <a:chExt cx="1025525" cy="290513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832E92A1-A80D-A074-E4D7-4E0A743F283C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89075" y="2134033"/>
                        <a:ext cx="1025525" cy="195263"/>
                        <a:chOff x="1489075" y="2134033"/>
                        <a:chExt cx="1025525" cy="195263"/>
                      </a:xfrm>
                    </p:grpSpPr>
                    <p:cxnSp>
                      <p:nvCxnSpPr>
                        <p:cNvPr id="42" name="Straight Connector 41">
                          <a:extLst>
                            <a:ext uri="{FF2B5EF4-FFF2-40B4-BE49-F238E27FC236}">
                              <a16:creationId xmlns:a16="http://schemas.microsoft.com/office/drawing/2014/main" id="{C1B991E7-D81C-9FC9-D6D2-38F6B322A0C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1665288" y="2327708"/>
                          <a:ext cx="636587" cy="1588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CC6600"/>
                          </a:solidFill>
                        </a:ln>
                        <a:effectLst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Straight Connector 42">
                          <a:extLst>
                            <a:ext uri="{FF2B5EF4-FFF2-40B4-BE49-F238E27FC236}">
                              <a16:creationId xmlns:a16="http://schemas.microsoft.com/office/drawing/2014/main" id="{DAFAD6F1-FA4E-3BC4-5EFC-65451864479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736725" y="2134033"/>
                          <a:ext cx="495300" cy="1588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CC9900"/>
                          </a:solidFill>
                        </a:ln>
                        <a:effectLst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" name="Straight Connector 43">
                          <a:extLst>
                            <a:ext uri="{FF2B5EF4-FFF2-40B4-BE49-F238E27FC236}">
                              <a16:creationId xmlns:a16="http://schemas.microsoft.com/office/drawing/2014/main" id="{8EBF4402-9EC1-4B92-0742-E60F0207F5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489075" y="2230871"/>
                          <a:ext cx="1025525" cy="1587"/>
                        </a:xfrm>
                        <a:prstGeom prst="line">
                          <a:avLst/>
                        </a:prstGeom>
                        <a:ln w="38100">
                          <a:solidFill>
                            <a:srgbClr val="663300"/>
                          </a:solidFill>
                        </a:ln>
                        <a:effectLst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FFEB4B2E-759F-4D66-1E81-7C905640796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595438" y="2422958"/>
                        <a:ext cx="812800" cy="1588"/>
                      </a:xfrm>
                      <a:prstGeom prst="line">
                        <a:avLst/>
                      </a:prstGeom>
                      <a:ln w="38100">
                        <a:solidFill>
                          <a:srgbClr val="9966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B23CE424-1399-44C8-347B-F128ED0B3C66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609600" y="1676400"/>
                    <a:ext cx="533400" cy="30480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21E2E30F-24B4-5930-7CDF-3F801067C9A1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1524000" y="1676400"/>
                    <a:ext cx="533400" cy="30480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E1E43DA-9BD5-6F1C-FE0D-67C80DCDE2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10200" y="1676400"/>
                  <a:ext cx="2438400" cy="762000"/>
                  <a:chOff x="5410200" y="1676400"/>
                  <a:chExt cx="2438400" cy="762000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6227C88-115B-7DBF-DCBF-40FEC57DDA6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10200" y="2133600"/>
                    <a:ext cx="2438400" cy="304800"/>
                    <a:chOff x="5410200" y="2133600"/>
                    <a:chExt cx="2438400" cy="304800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089B7B2C-52ED-04B9-8581-4A618B6B59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23075" y="2436813"/>
                      <a:ext cx="1025525" cy="1587"/>
                    </a:xfrm>
                    <a:prstGeom prst="line">
                      <a:avLst/>
                    </a:prstGeom>
                    <a:ln w="38100">
                      <a:solidFill>
                        <a:srgbClr val="6633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C30E9E7A-7567-2D64-F541-A979FD57762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070725" y="2147888"/>
                      <a:ext cx="495300" cy="0"/>
                    </a:xfrm>
                    <a:prstGeom prst="line">
                      <a:avLst/>
                    </a:prstGeom>
                    <a:ln w="38100">
                      <a:solidFill>
                        <a:srgbClr val="CC99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9FB49ACE-C7C3-8AD4-4207-E5A2A331681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9288" y="2244725"/>
                      <a:ext cx="636587" cy="0"/>
                    </a:xfrm>
                    <a:prstGeom prst="line">
                      <a:avLst/>
                    </a:prstGeom>
                    <a:ln w="38100">
                      <a:solidFill>
                        <a:srgbClr val="CC66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A570CF76-D5BC-087A-8FA7-8ADC472EA70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29438" y="2339975"/>
                      <a:ext cx="812800" cy="1588"/>
                    </a:xfrm>
                    <a:prstGeom prst="line">
                      <a:avLst/>
                    </a:prstGeom>
                    <a:ln w="38100">
                      <a:solidFill>
                        <a:srgbClr val="9966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AE27CEA4-FE2F-C90E-16F6-98E0781BB65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10200" y="2424113"/>
                      <a:ext cx="1025525" cy="0"/>
                    </a:xfrm>
                    <a:prstGeom prst="line">
                      <a:avLst/>
                    </a:prstGeom>
                    <a:ln w="38100">
                      <a:solidFill>
                        <a:srgbClr val="6633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B8DA3C04-68AB-43A3-43C5-40D89FAE29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57850" y="2327275"/>
                      <a:ext cx="495300" cy="0"/>
                    </a:xfrm>
                    <a:prstGeom prst="line">
                      <a:avLst/>
                    </a:prstGeom>
                    <a:ln w="38100">
                      <a:solidFill>
                        <a:srgbClr val="CC9900"/>
                      </a:solidFill>
                    </a:ln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E33F65B1-C747-B2D2-0C06-95D9C0E2033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V="1">
                      <a:off x="5516563" y="2133600"/>
                      <a:ext cx="812800" cy="96838"/>
                      <a:chOff x="5516563" y="2133744"/>
                      <a:chExt cx="812800" cy="96838"/>
                    </a:xfrm>
                  </p:grpSpPr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88D7E180-4112-BF03-197D-4F73BC43341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88000" y="2228994"/>
                        <a:ext cx="635000" cy="1588"/>
                      </a:xfrm>
                      <a:prstGeom prst="line">
                        <a:avLst/>
                      </a:prstGeom>
                      <a:ln w="38100">
                        <a:solidFill>
                          <a:srgbClr val="CC66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Straight Connector 32">
                        <a:extLst>
                          <a:ext uri="{FF2B5EF4-FFF2-40B4-BE49-F238E27FC236}">
                            <a16:creationId xmlns:a16="http://schemas.microsoft.com/office/drawing/2014/main" id="{FBF1D815-98A4-FEB0-C264-D892C6B5C59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516563" y="2133744"/>
                        <a:ext cx="812800" cy="1588"/>
                      </a:xfrm>
                      <a:prstGeom prst="line">
                        <a:avLst/>
                      </a:prstGeom>
                      <a:ln w="38100">
                        <a:solidFill>
                          <a:srgbClr val="996600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34844D44-09FA-4D85-661D-5E0C2FF26D74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5943600" y="1676400"/>
                    <a:ext cx="533400" cy="30480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28F5BA30-8634-2114-9B51-B6C67A405DDD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6858000" y="1676400"/>
                    <a:ext cx="533400" cy="30480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ounded Rectangular Callout 16395">
                  <a:extLst>
                    <a:ext uri="{FF2B5EF4-FFF2-40B4-BE49-F238E27FC236}">
                      <a16:creationId xmlns:a16="http://schemas.microsoft.com/office/drawing/2014/main" id="{86E071C0-FADF-E2E1-9040-1F50ED4583E3}"/>
                    </a:ext>
                  </a:extLst>
                </p:cNvPr>
                <p:cNvSpPr/>
                <p:nvPr/>
              </p:nvSpPr>
              <p:spPr bwMode="auto">
                <a:xfrm>
                  <a:off x="7686854" y="88417"/>
                  <a:ext cx="2555935" cy="1243313"/>
                </a:xfrm>
                <a:prstGeom prst="wedgeRoundRectCallout">
                  <a:avLst>
                    <a:gd name="adj1" fmla="val -60694"/>
                    <a:gd name="adj2" fmla="val 100320"/>
                    <a:gd name="adj3" fmla="val 16667"/>
                  </a:avLst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lIns="91438" tIns="45719" rIns="91438" bIns="45719" anchor="ctr">
                  <a:noAutofit/>
                </a:bodyPr>
                <a:lstStyle/>
                <a:p>
                  <a:pPr marL="0" marR="0" algn="ctr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ar-SA" sz="1400" kern="1200" dirty="0">
                      <a:solidFill>
                        <a:srgbClr val="000000"/>
                      </a:solidFill>
                      <a:effectLst/>
                      <a:latin typeface="Vazir" panose="020B0603030804020204" pitchFamily="34" charset="-78"/>
                      <a:ea typeface="Times New Roman" panose="02020603050405020304" pitchFamily="18" charset="0"/>
                      <a:cs typeface="Vazir" panose="020B0603030804020204" pitchFamily="34" charset="-78"/>
                    </a:rPr>
                    <a:t>مسیر رسیدن به هدف:</a:t>
                  </a:r>
                  <a:endParaRPr lang="en-US" sz="1400" dirty="0">
                    <a:effectLst/>
                    <a:latin typeface="Vazir" panose="020B0603030804020204" pitchFamily="34" charset="-78"/>
                    <a:ea typeface="Times New Roman" panose="02020603050405020304" pitchFamily="18" charset="0"/>
                    <a:cs typeface="Vazir" panose="020B0603030804020204" pitchFamily="34" charset="-78"/>
                  </a:endParaRPr>
                </a:p>
                <a:p>
                  <a:pPr marL="0" marR="0" algn="ctr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ar-SA" sz="1400" kern="1200" dirty="0">
                      <a:solidFill>
                        <a:srgbClr val="000000"/>
                      </a:solidFill>
                      <a:effectLst/>
                      <a:latin typeface="Vazir" panose="020B0603030804020204" pitchFamily="34" charset="-78"/>
                      <a:ea typeface="Times New Roman" panose="02020603050405020304" pitchFamily="18" charset="0"/>
                      <a:cs typeface="Vazir" panose="020B0603030804020204" pitchFamily="34" charset="-78"/>
                    </a:rPr>
                    <a:t>برگرداندن چهارتا، برگرداندن سه‌تا</a:t>
                  </a:r>
                  <a:endParaRPr lang="en-US" sz="1400" dirty="0">
                    <a:effectLst/>
                    <a:latin typeface="Vazir" panose="020B0603030804020204" pitchFamily="34" charset="-78"/>
                    <a:ea typeface="Times New Roman" panose="02020603050405020304" pitchFamily="18" charset="0"/>
                    <a:cs typeface="Vazir" panose="020B0603030804020204" pitchFamily="34" charset="-78"/>
                  </a:endParaRPr>
                </a:p>
                <a:p>
                  <a:pPr marL="0" marR="0" algn="ctr" fontAlgn="base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ar-SA" sz="1400" kern="1200" dirty="0">
                      <a:solidFill>
                        <a:srgbClr val="000000"/>
                      </a:solidFill>
                      <a:effectLst/>
                      <a:latin typeface="Vazir" panose="020B0603030804020204" pitchFamily="34" charset="-78"/>
                      <a:ea typeface="Times New Roman" panose="02020603050405020304" pitchFamily="18" charset="0"/>
                      <a:cs typeface="Vazir" panose="020B0603030804020204" pitchFamily="34" charset="-78"/>
                    </a:rPr>
                    <a:t>هزینه کل: 7</a:t>
                  </a:r>
                  <a:endParaRPr lang="en-US" sz="1400" dirty="0">
                    <a:effectLst/>
                    <a:latin typeface="Vazir" panose="020B0603030804020204" pitchFamily="34" charset="-78"/>
                    <a:ea typeface="Times New Roman" panose="02020603050405020304" pitchFamily="18" charset="0"/>
                    <a:cs typeface="Vazir" panose="020B0603030804020204" pitchFamily="34" charset="-78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24097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pPr/>
              <a:t>9</a:t>
            </a:fld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a-IR" dirty="0"/>
              <a:t>یک صف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9DDCC-BF64-B58E-D55E-08CEAD2D1652}"/>
              </a:ext>
            </a:extLst>
          </p:cNvPr>
          <p:cNvSpPr txBox="1"/>
          <p:nvPr/>
        </p:nvSpPr>
        <p:spPr>
          <a:xfrm>
            <a:off x="821635" y="1613958"/>
            <a:ext cx="107044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rgbClr val="333399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همه این الگوریتم‌های جستجو به جز در استراتژی‌های لیست حاشیه یکسان هستند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از نظر مفهومی، تمام لیست‌های حاشیه صف‌های اولویت هستند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(مثلا مجموعه‌ای از گره‌ها با اولویت‌های پیوست شده)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عملاً، برای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DFS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BFS،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می‌توانید با استفاده از پشته‌ها و صف‌ها، از سربار 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log(n)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 از یک صف اولویت اجتناب کرد</a:t>
            </a:r>
          </a:p>
          <a:p>
            <a:pPr marL="1200150" lvl="2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حتی می‌توان کد ثابتی برای یک پیاده‌سازی نوشت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E91BE-B637-ABF2-9BD8-D5DDF75E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29922" r="6260" b="32579"/>
          <a:stretch/>
        </p:blipFill>
        <p:spPr bwMode="auto">
          <a:xfrm>
            <a:off x="1619637" y="4410040"/>
            <a:ext cx="8544584" cy="17047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531077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2772</Words>
  <Application>Microsoft Office PowerPoint</Application>
  <PresentationFormat>Widescreen</PresentationFormat>
  <Paragraphs>552</Paragraphs>
  <Slides>73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Calibri Light</vt:lpstr>
      <vt:lpstr>Helvetica Neue</vt:lpstr>
      <vt:lpstr>IRANSans</vt:lpstr>
      <vt:lpstr>Roboto</vt:lpstr>
      <vt:lpstr>Times New Roman</vt:lpstr>
      <vt:lpstr>Vazir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Mahdi Javanmardi</cp:lastModifiedBy>
  <cp:revision>665</cp:revision>
  <dcterms:created xsi:type="dcterms:W3CDTF">2022-09-19T09:00:54Z</dcterms:created>
  <dcterms:modified xsi:type="dcterms:W3CDTF">2024-09-24T11:23:58Z</dcterms:modified>
</cp:coreProperties>
</file>